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65" r:id="rId6"/>
    <p:sldId id="267" r:id="rId7"/>
    <p:sldId id="268" r:id="rId8"/>
    <p:sldId id="259" r:id="rId9"/>
    <p:sldId id="260" r:id="rId10"/>
    <p:sldId id="261" r:id="rId11"/>
  </p:sldIdLst>
  <p:sldSz cx="12192000" cy="6858000"/>
  <p:notesSz cx="6858000" cy="9144000"/>
  <p:embeddedFontLst>
    <p:embeddedFont>
      <p:font typeface="Montserrat Black" charset="-52"/>
      <p:bold r:id="rId13"/>
      <p:boldItalic r:id="rId14"/>
    </p:embeddedFont>
    <p:embeddedFont>
      <p:font typeface="Montserrat ExtraBold" charset="-52"/>
      <p:bold r:id="rId15"/>
      <p:boldItalic r:id="rId16"/>
    </p:embeddedFont>
    <p:embeddedFont>
      <p:font typeface="Montserrat" charset="-52"/>
      <p:regular r:id="rId17"/>
      <p:bold r:id="rId18"/>
      <p:italic r:id="rId19"/>
      <p:boldItalic r:id="rId20"/>
    </p:embeddedFont>
    <p:embeddedFont>
      <p:font typeface="Arial Unicode MS" pitchFamily="34" charset="-128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ontserrat SemiBold" charset="-52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1" autoAdjust="0"/>
    <p:restoredTop sz="86482" autoAdjust="0"/>
  </p:normalViewPr>
  <p:slideViewPr>
    <p:cSldViewPr snapToGrid="0">
      <p:cViewPr>
        <p:scale>
          <a:sx n="72" d="100"/>
          <a:sy n="72" d="100"/>
        </p:scale>
        <p:origin x="-1074" y="-174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7860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44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44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hyperlink" Target="https://vk.com/vpered1932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id472262112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992646" y="5087165"/>
            <a:ext cx="7894554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92645" y="5600699"/>
            <a:ext cx="7337963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992646" y="6114233"/>
            <a:ext cx="6322374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4171950" y="5087165"/>
            <a:ext cx="7894554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 smtClean="0">
                <a:solidFill>
                  <a:srgbClr val="FF954D"/>
                </a:solidFill>
                <a:latin typeface="Montserrat"/>
                <a:sym typeface="Montserrat"/>
              </a:rPr>
              <a:t>«Заказник </a:t>
            </a:r>
            <a:r>
              <a:rPr lang="ru-RU" sz="1600" b="1" dirty="0">
                <a:solidFill>
                  <a:srgbClr val="FF954D"/>
                </a:solidFill>
                <a:latin typeface="Montserrat"/>
                <a:sym typeface="Montserrat"/>
              </a:rPr>
              <a:t>«Белый» защитим, от мусора погибнуть ему не дадим!»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"/>
          <p:cNvSpPr/>
          <p:nvPr/>
        </p:nvSpPr>
        <p:spPr>
          <a:xfrm>
            <a:off x="4171950" y="6079140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Анна Семукова</a:t>
            </a:r>
            <a:endParaRPr dirty="0"/>
          </a:p>
        </p:txBody>
      </p:sp>
      <p:sp>
        <p:nvSpPr>
          <p:cNvPr id="14" name="Google Shape;99;p1"/>
          <p:cNvSpPr/>
          <p:nvPr/>
        </p:nvSpPr>
        <p:spPr>
          <a:xfrm>
            <a:off x="4171950" y="5565606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Территория для жизни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689" y="-78903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177" y="2360584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3764" y="3507589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929078" y="2423705"/>
            <a:ext cx="3393287" cy="7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1800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annasemukova@mail.ru</a:t>
            </a: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6999" y="2320678"/>
            <a:ext cx="4095369" cy="898352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04580" y="3536212"/>
            <a:ext cx="4208116" cy="875919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929078" y="3545227"/>
            <a:ext cx="3592070" cy="102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ru-RU" sz="1800" dirty="0" smtClean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Страничка в ВК </a:t>
            </a: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https://vk.com/id289304134</a:t>
            </a: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170" name="Picture 2" descr="https://sun9-6.userapi.com/impf/T5lc3Vx_HtibRojdKdS10br3KL1f5GBfNPnqlw/93rAwekBkpg.jpg?size=1200x1200&amp;quality=96&amp;sign=8fb9cafb1c2e60ed756b59901726bdff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891" y="3168201"/>
            <a:ext cx="1584845" cy="15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51270" y="-36213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5460" y="2178878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48820" y="2250772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</a:t>
            </a: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проекта</a:t>
            </a: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389120" y="2178878"/>
            <a:ext cx="6108536" cy="190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формирования чувства ответственности за облик родного края у жителей Усть-Вымского района и привлечения неравнодушных граждан района (волонтеров) к участию 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экомероприятиях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одного из красивейших  мест - заказнике «Белый». </a:t>
            </a:r>
          </a:p>
        </p:txBody>
      </p:sp>
      <p:pic>
        <p:nvPicPr>
          <p:cNvPr id="25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905" y="4866941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18;p2"/>
          <p:cNvSpPr txBox="1"/>
          <p:nvPr/>
        </p:nvSpPr>
        <p:spPr>
          <a:xfrm>
            <a:off x="331630" y="4893178"/>
            <a:ext cx="3921579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b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123;p2"/>
          <p:cNvSpPr txBox="1"/>
          <p:nvPr/>
        </p:nvSpPr>
        <p:spPr>
          <a:xfrm>
            <a:off x="4389119" y="4725982"/>
            <a:ext cx="6515733" cy="11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Жители и гости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Усть-Вымского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0+.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Отряд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ДрАйВ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дружные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айкинские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волонтеры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Волонтерские объединения Усть-Вымского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Серебряные волонтеры Усть-Вымского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Инклюзивные волонтеры Усть-Вымского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26831" r="13177" b="10526"/>
          <a:stretch/>
        </p:blipFill>
        <p:spPr bwMode="auto">
          <a:xfrm>
            <a:off x="8239259" y="4454752"/>
            <a:ext cx="3755894" cy="207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29.userapi.com/impf/c855028/v855028347/231922/vFnLPC6CC2Q.jpg?size=200x214&amp;quality=96&amp;sign=fb56bcb1546a02a43264e9fb07c098fd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7" y="671501"/>
            <a:ext cx="1002816" cy="10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267" y="2168387"/>
            <a:ext cx="1405601" cy="143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25367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805" y="1657151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7880" y="2407303"/>
            <a:ext cx="1842556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07879" y="2439674"/>
            <a:ext cx="1670278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1719" y="3814552"/>
            <a:ext cx="1848717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831180" y="3905924"/>
            <a:ext cx="2312665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885771" y="2407303"/>
            <a:ext cx="5910643" cy="98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привлечение внимания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взрослых и детей Усть-Вымского района к проблеме загрязнения мусором территории заказника «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Белый», формирование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экологической культуры у населения.</a:t>
            </a:r>
          </a:p>
          <a:p>
            <a:pPr>
              <a:buClr>
                <a:schemeClr val="dk1"/>
              </a:buClr>
              <a:buSzPts val="1400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953187" y="3814552"/>
            <a:ext cx="6231725" cy="2412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проанализировать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причины загрязнения мусором территории заказника «Белый», в связи с этим провести анкетирование среди учащихся школ Усть-Вымского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разработать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мероприятий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 «Заказник «Белый» защитим, от мусора погибнуть ему не дадим!»;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Эко-календарь заказника «Белый»;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работу по углублению экологических знаний у учащихся школ Усть-Вымского района через просветительские беседы;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агитационную работу (через местные СМИ) с жителями района по участию их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экосубботниках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заказнике «Белый»;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статьи о мероприятиях проекта в газету «Вперёд» Усть-Вымского района и активные социальные группы района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 bwMode="auto">
          <a:xfrm rot="522406">
            <a:off x="9448918" y="3339508"/>
            <a:ext cx="2538099" cy="12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96" y="1580500"/>
            <a:ext cx="2635121" cy="142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82" y="4951790"/>
            <a:ext cx="1205948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70289" y="1208008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253678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7805" y="1657151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7880" y="2407303"/>
            <a:ext cx="1842556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807879" y="2439674"/>
            <a:ext cx="1670278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Территория проекта: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1719" y="3814552"/>
            <a:ext cx="1848717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831180" y="3905924"/>
            <a:ext cx="2312665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2300" dirty="0" smtClean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Срок реализации:</a:t>
            </a:r>
            <a:endParaRPr sz="23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2885771" y="2407302"/>
            <a:ext cx="6231725" cy="111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государственный природный заказник республиканского значения «Белый», Усть-Вымский район, Республика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/>
            </a:r>
            <a:b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dirty="0">
              <a:solidFill>
                <a:schemeClr val="accent6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2885771" y="3816455"/>
            <a:ext cx="6231725" cy="96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год.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дальнейшем мы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планируем продолжить работу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реализации проекта.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Google Shape;108;p2"/>
          <p:cNvSpPr txBox="1"/>
          <p:nvPr/>
        </p:nvSpPr>
        <p:spPr>
          <a:xfrm>
            <a:off x="3663406" y="1186716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947">
            <a:off x="8726765" y="3436495"/>
            <a:ext cx="3078665" cy="21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34607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64" y="1948786"/>
            <a:ext cx="11794435" cy="39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749287" y="2123977"/>
            <a:ext cx="10023290" cy="472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 ресурсов и рисков реализации проекта</a:t>
            </a:r>
            <a:endParaRPr lang="ru-RU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МБОУ «СОШ» с. Айкино - предоставление помещения для проведения  мероприятий (просветительские беседы, 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экоакции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др.)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Усть-Вымский районный отдел по охране окружающей среды- анализ экологической ситуации в районе, информационная поддержка, помощь в просветительской работе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редакция газеты «Вперед» - информационное сопровождение.</a:t>
            </a:r>
          </a:p>
          <a:p>
            <a:pPr lvl="0">
              <a:buClr>
                <a:schemeClr val="dk1"/>
              </a:buClr>
              <a:buSzPts val="1800"/>
            </a:pPr>
            <a:endParaRPr lang="ru-RU" sz="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Риски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отсутствие транспорта для подвоза детей и взрослых  в заказник «Белый», неблагоприятные погодные условия в дни проведения субботников.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Преодоление рисков: 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корректировка планов  выездных мероприятий в связи с погодными условиями; обращение к партнерам проекта: </a:t>
            </a:r>
            <a:r>
              <a:rPr lang="ru-RU" sz="1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администрациям МР «Усть-Вымский» и  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СП «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Студенец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-  вывоз ТКО, сопровождение по территории заказника «Белый»; 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Микуньское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ЛПУ МГ филиал ООО «Газпром </a:t>
            </a:r>
            <a:r>
              <a:rPr lang="ru-RU" sz="16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трансгаз</a:t>
            </a:r>
            <a:r>
              <a:rPr lang="ru-RU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Ухта» - предоставление транспорта для выезда в заказник и вывоза ТКО, помощь в организации  </a:t>
            </a:r>
            <a:r>
              <a:rPr lang="ru-RU" sz="1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субботников, ООО «</a:t>
            </a:r>
            <a:r>
              <a:rPr lang="ru-RU" sz="1600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Сортех</a:t>
            </a:r>
            <a:r>
              <a:rPr lang="ru-RU" sz="1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» г. Микунь – вывоз вторсырья.</a:t>
            </a:r>
            <a:endParaRPr lang="ru-RU"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64" y="3522062"/>
            <a:ext cx="3186460" cy="31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6;p2"/>
          <p:cNvSpPr/>
          <p:nvPr/>
        </p:nvSpPr>
        <p:spPr>
          <a:xfrm>
            <a:off x="3570289" y="1111023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108;p2"/>
          <p:cNvSpPr txBox="1"/>
          <p:nvPr/>
        </p:nvSpPr>
        <p:spPr>
          <a:xfrm>
            <a:off x="3622964" y="1112668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4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34607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64" y="1948786"/>
            <a:ext cx="11794435" cy="39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64" y="3515563"/>
            <a:ext cx="3186460" cy="31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6;p2"/>
          <p:cNvSpPr/>
          <p:nvPr/>
        </p:nvSpPr>
        <p:spPr>
          <a:xfrm>
            <a:off x="3570289" y="1111023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108;p2"/>
          <p:cNvSpPr txBox="1"/>
          <p:nvPr/>
        </p:nvSpPr>
        <p:spPr>
          <a:xfrm>
            <a:off x="3622964" y="1112668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306967"/>
              </p:ext>
            </p:extLst>
          </p:nvPr>
        </p:nvGraphicFramePr>
        <p:xfrm>
          <a:off x="331304" y="2219103"/>
          <a:ext cx="1155589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418"/>
                <a:gridCol w="2915477"/>
              </a:tblGrid>
              <a:tr h="2902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количественные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качественные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51039"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организовали и провели 6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экосубботников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избавили территорию заказника от мусора - 4 га.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собрали более 300 мешков (240л.) мусора, из них 190 - вторсырье (пластик, алюминиевые банки, стекло, бумага).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организовали и провели 8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экоакций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сбору вторсырья в школе (пластиковые крышки, макулатура, батарейки).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провели 3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экоконкурса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рисунков.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провели 20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экоуроков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провели 16 бесед на экологические темы.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привлекли более 500 волонтеров и граждан Усть-Вымского района в наш проект.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выпустили 7 публикаций в муниципальной газете «Вперёд» по деятельности данного проекта.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опубликовали более 30 постов в нашей группе в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ВКонтакте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число просмотров постов более 150 тыс.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экоакциях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собрали: более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20000 батареек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т. макулатуры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120 кг. пластиковых крышек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собрали на территории заказника и сдали в пункты вторсырья: </a:t>
                      </a:r>
                    </a:p>
                    <a:p>
                      <a:pPr lvl="0" algn="ctr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100 кг. пластика.  более 50 кг. металла.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Привлекли, на своем примере,  внимание взрослых и детей Усть-Вымского района к проблеме загрязнения мусором и отходами территории заказника «Белый».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Приобщили жителей района к экологической культуре, благодаря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экосубботникам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экоакциям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способствали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тем самым, к формированию экологической культуры граждан. </a:t>
                      </a: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None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Font typeface="Arial" pitchFamily="34" charset="0"/>
                        <a:buChar char="•"/>
                      </a:pP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346075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64" y="1948786"/>
            <a:ext cx="11794435" cy="39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 descr="C:\Users\Соня\Desktop\Мывместе 2\Шаблон\Элементы\Ресурс 2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64" y="3515563"/>
            <a:ext cx="3186460" cy="314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06;p2"/>
          <p:cNvSpPr/>
          <p:nvPr/>
        </p:nvSpPr>
        <p:spPr>
          <a:xfrm>
            <a:off x="3570289" y="1111023"/>
            <a:ext cx="5098167" cy="680116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33" y="842016"/>
            <a:ext cx="1006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Google Shape;108;p2"/>
          <p:cNvSpPr txBox="1"/>
          <p:nvPr/>
        </p:nvSpPr>
        <p:spPr>
          <a:xfrm>
            <a:off x="3622964" y="1112668"/>
            <a:ext cx="4946072" cy="83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Отряд волонтеров «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ДРАйВ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- дружные </a:t>
            </a:r>
            <a:r>
              <a:rPr lang="ru-RU" sz="19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айкинские</a:t>
            </a: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волонтеры</a:t>
            </a:r>
            <a:endParaRPr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55639"/>
              </p:ext>
            </p:extLst>
          </p:nvPr>
        </p:nvGraphicFramePr>
        <p:xfrm>
          <a:off x="2432761" y="2167821"/>
          <a:ext cx="8064895" cy="452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545"/>
                <a:gridCol w="2822618"/>
                <a:gridCol w="1478153"/>
                <a:gridCol w="1344465"/>
                <a:gridCol w="1881114"/>
              </a:tblGrid>
              <a:tr h="3481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Наименование товара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Количество (шт.)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Стоимость (руб.)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Примечание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Бумага офисная «Снегурочка»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600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3000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Бумага двусторонняя цветная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800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Ноутбук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50000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Фотоаппарат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40000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МФУ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15000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Картридж для МФУ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8000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Дипломы и грамоты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6000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1305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Пакеты для сбора ТКО на территории заказника «Белый» (объем 120 литров, 10 штук в упаковке)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500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210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105000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Рабочие перчатки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45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13500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</a:tr>
              <a:tr h="26111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>
                          <a:effectLst/>
                        </a:rPr>
                        <a:t>Итого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</a:rPr>
                        <a:t>244500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5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167611" y="1397038"/>
            <a:ext cx="7506476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868416" y="1465320"/>
            <a:ext cx="6535797" cy="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НАШ ПРОЕКТ И МЫ </a:t>
            </a:r>
            <a:r>
              <a:rPr lang="ru-RU" sz="1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СОЦИАЛЬНЫХ СЕТЯХ</a:t>
            </a:r>
            <a:endParaRPr dirty="0"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37541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 организации:</a:t>
            </a: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</a:t>
            </a:r>
            <a:r>
              <a:rPr lang="en-US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://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vk.com/id472262112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</a:t>
            </a:r>
          </a:p>
          <a:p>
            <a:pPr lvl="0">
              <a:buClr>
                <a:srgbClr val="FF954D"/>
              </a:buClr>
              <a:buSzPts val="1800"/>
            </a:pPr>
            <a:endParaRPr lang="ru-RU" sz="1800" b="1" dirty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</a:t>
            </a:r>
            <a:r>
              <a:rPr lang="en-US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://</a:t>
            </a:r>
            <a:r>
              <a:rPr lang="en-US" sz="1800" b="1" dirty="0" smtClean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vk.com/vpered1932</a:t>
            </a: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954D"/>
              </a:buClr>
              <a:buSzPts val="1800"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lang="ru-RU" sz="1800" b="1" dirty="0" smtClean="0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49" y="2741185"/>
            <a:ext cx="22066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sun9-13.userapi.com/impf/y9Olw2ktc9SlAVYu0KOWtSEvpFuKUeSLFS9IMw/rDpy-t2QFw8.jpg?size=1200x1200&amp;quality=96&amp;sign=551313f3034f171401d6ac8d9312ca0e&amp;type=alb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2604753"/>
            <a:ext cx="1666782" cy="1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sun9-28.userapi.com/impg/SPyqwetT0VU75rMDwe45rMoZ5PU_xsiSSFarIg/oEire7MILjU.jpg?size=1280x720&amp;quality=96&amp;sign=88954ffc0558c836823cf79db61134cd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14816" r="14743" b="13390"/>
          <a:stretch/>
        </p:blipFill>
        <p:spPr bwMode="auto">
          <a:xfrm>
            <a:off x="2077858" y="4562280"/>
            <a:ext cx="2042605" cy="1412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https://sun9-46.userapi.com/impf/zBnfpZOyAChnGeZz2H2NuGCxkEK47oi-y0DeXg/Fj3dAFtAAGo.jpg?size=1200x1200&amp;quality=96&amp;sign=6139556f5af3ba7bc2c685ce2b83a24d&amp;type=alb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37" y="4271535"/>
            <a:ext cx="1648628" cy="16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824614" y="1803337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БЛАГОПОЛУЧАТЕЛИ: </a:t>
            </a:r>
            <a:r>
              <a:rPr lang="ru-RU" dirty="0">
                <a:ea typeface="Montserrat"/>
              </a:rPr>
              <a:t> </a:t>
            </a:r>
            <a:r>
              <a:rPr lang="ru-RU" sz="15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Жители и гости Усть-Вымского района</a:t>
            </a: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8189" y="326822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824614" y="2571071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ВОЛОНТЁРЫ: </a:t>
            </a:r>
            <a:r>
              <a:rPr lang="ru-RU" dirty="0">
                <a:ea typeface="Montserra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Montserrat SemiBold"/>
                <a:ea typeface="Montserrat"/>
                <a:sym typeface="Montserrat SemiBold"/>
              </a:rPr>
              <a:t>школьники, серебряные и инклюзивные волонтеры</a:t>
            </a:r>
            <a:endParaRPr sz="1600" dirty="0">
              <a:solidFill>
                <a:schemeClr val="tx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297552"/>
            <a:ext cx="10229763" cy="63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ПАРТНЁРЫ: 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Администрации МР «Усть-Вымский» и 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СП «</a:t>
            </a:r>
            <a:r>
              <a:rPr lang="ru-RU" sz="1500" dirty="0" err="1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Студенец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», 2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Усть-Вымский районный отдел по охране окружающей 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среды, 3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ru-RU" sz="1500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Микуньское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ЛПУ МГ филиал ООО «Газпром </a:t>
            </a:r>
            <a:r>
              <a:rPr lang="ru-RU" sz="1500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трансгаз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Ухта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», 4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Муниципальное бюджетное общеобразовательное учреждение «Средняя общеобразовательная школа» с. 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Айкино, 5</a:t>
            </a:r>
            <a:r>
              <a:rPr lang="ru-RU" sz="15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. ГАУ РК «Редакция газеты «Вперёд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». 6. ООО «</a:t>
            </a:r>
            <a:r>
              <a:rPr lang="ru-RU" sz="1500" dirty="0" err="1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Сортех</a:t>
            </a:r>
            <a:r>
              <a:rPr lang="ru-RU" sz="15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» г. Микунь. </a:t>
            </a:r>
            <a:endParaRPr lang="ru-RU" sz="15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500" dirty="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4064297"/>
            <a:ext cx="10229764" cy="504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sz="1500" dirty="0" smtClean="0">
                <a:latin typeface="Montserrat" panose="020B0604020202020204" charset="-52"/>
                <a:ea typeface="Montserrat"/>
              </a:rPr>
              <a:t>Администрации МР «Усть-Вымский» и СП «</a:t>
            </a:r>
            <a:r>
              <a:rPr lang="ru-RU" sz="1500" dirty="0" err="1" smtClean="0">
                <a:latin typeface="Montserrat" panose="020B0604020202020204" charset="-52"/>
                <a:ea typeface="Montserrat"/>
              </a:rPr>
              <a:t>Студенец</a:t>
            </a:r>
            <a:r>
              <a:rPr lang="ru-RU" sz="1500" dirty="0" smtClean="0">
                <a:latin typeface="Montserrat" panose="020B0604020202020204" charset="-52"/>
                <a:ea typeface="Montserrat"/>
              </a:rPr>
              <a:t>», О</a:t>
            </a:r>
            <a:r>
              <a:rPr lang="ru-RU" sz="1500" dirty="0" smtClean="0">
                <a:latin typeface="Montserrat" panose="020B0604020202020204" charset="-52"/>
              </a:rPr>
              <a:t>тдел </a:t>
            </a:r>
            <a:r>
              <a:rPr lang="ru-RU" sz="1500" dirty="0">
                <a:latin typeface="Montserrat" panose="020B0604020202020204" charset="-52"/>
              </a:rPr>
              <a:t>по делам молодежи Администрации МР «Усть-Вымский</a:t>
            </a:r>
            <a:r>
              <a:rPr lang="ru-RU" sz="1500" dirty="0" smtClean="0">
                <a:latin typeface="Montserrat" panose="020B0604020202020204" charset="-52"/>
              </a:rPr>
              <a:t>». </a:t>
            </a:r>
            <a:endParaRPr sz="15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824614" y="4880600"/>
            <a:ext cx="10229764" cy="50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500" dirty="0">
                <a:latin typeface="Montserrat" panose="020B0604020202020204" charset="-52"/>
              </a:rPr>
              <a:t>ГАУ РК Редакция  газеты «Вперед».</a:t>
            </a:r>
            <a:r>
              <a:rPr lang="ru-RU" sz="1500" b="1" dirty="0">
                <a:solidFill>
                  <a:schemeClr val="lt1"/>
                </a:solidFill>
                <a:latin typeface="Montserrat" panose="020B0604020202020204" charset="-52"/>
                <a:ea typeface="Montserrat"/>
                <a:cs typeface="Montserrat"/>
                <a:sym typeface="Montserrat"/>
              </a:rPr>
              <a:t> </a:t>
            </a:r>
            <a:endParaRPr lang="ru-RU" sz="1500" dirty="0">
              <a:solidFill>
                <a:schemeClr val="dk1"/>
              </a:solidFill>
              <a:latin typeface="Montserrat" panose="020B0604020202020204" charset="-52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4" y="5650735"/>
            <a:ext cx="9830769" cy="64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>
              <a:buClr>
                <a:schemeClr val="lt1"/>
              </a:buClr>
              <a:buSzPts val="1400"/>
            </a:pP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.) </a:t>
            </a:r>
            <a:r>
              <a:rPr lang="ru-RU" dirty="0" smtClean="0">
                <a:latin typeface="Montserrat" panose="020B0604020202020204" charset="-52"/>
                <a:ea typeface="Montserrat"/>
              </a:rPr>
              <a:t>Благодарственные письма от Администрации МР «Усть-Вымский» и </a:t>
            </a:r>
            <a:r>
              <a:rPr lang="ru-RU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Усть-Вымского районного отдела </a:t>
            </a:r>
            <a:r>
              <a:rPr lang="ru-RU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 охране окружающей среды</a:t>
            </a:r>
            <a:r>
              <a:rPr lang="ru-RU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1012</Words>
  <Application>Microsoft Office PowerPoint</Application>
  <PresentationFormat>Произвольный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 Black</vt:lpstr>
      <vt:lpstr>Montserrat ExtraBold</vt:lpstr>
      <vt:lpstr>Montserrat</vt:lpstr>
      <vt:lpstr>Arial Unicode MS</vt:lpstr>
      <vt:lpstr>Calibri</vt:lpstr>
      <vt:lpstr>Times New Roman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Светлана</cp:lastModifiedBy>
  <cp:revision>35</cp:revision>
  <dcterms:created xsi:type="dcterms:W3CDTF">2020-03-24T07:41:27Z</dcterms:created>
  <dcterms:modified xsi:type="dcterms:W3CDTF">2023-03-19T17:09:14Z</dcterms:modified>
</cp:coreProperties>
</file>