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858000" cy="5143500"/>
  <p:notesSz cx="6858000" cy="9144000"/>
  <p:defaultTextStyle>
    <a:defPPr>
      <a:defRPr lang="ru-RU"/>
    </a:defPPr>
    <a:lvl1pPr marL="0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8036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6072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4108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2144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40180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8216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6252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4288" algn="l" defTabSz="576072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2874FE-CE59-405D-88E7-F71A93065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994AC7-C65E-41F1-97CE-E67197AD8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C80BE-EBF4-4E57-8617-ACB11DCCCA00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5A234D-DD69-45C0-BED2-3E928168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956D5B3-AEC3-4199-A6AE-99F38234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39562-29B2-4EA3-BACA-56F316B5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81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944DE-9E61-4403-A2EE-F13022149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07CBF2-C414-4976-8949-EFDD6CDE5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FAE62-B5E1-4131-BF9C-0BE2EAA8A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C80BE-EBF4-4E57-8617-ACB11DCCCA00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CEF5D-BC74-472B-A529-BBE5B672D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57012-D20E-4279-AF64-5064F3BE24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39562-29B2-4EA3-BACA-56F316B5AC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83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38E95B4-B367-47BF-80C4-52BF04C8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  <a:t>ОБЩЕСТВЕННОЕ ОБЪЕДИНЕНИЕ ВОЛОНТЕРОВ</a:t>
            </a:r>
            <a:b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</a:br>
            <a: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  <a:t>МБУК «Городской историко-краеведческий музей г. Полярного»</a:t>
            </a:r>
            <a:b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</a:br>
            <a:r>
              <a:rPr lang="ru-RU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  <a:t>«В.И.М.» </a:t>
            </a:r>
            <a:br>
              <a:rPr lang="ru-RU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</a:b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  <a:t>(Время. История. Место)</a:t>
            </a:r>
            <a:br>
              <a:rPr lang="ru-RU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veat" pitchFamily="2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veat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A9CDFA-8027-4A50-B50A-14E74ECD7D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92FEC38-88C5-43A4-B121-6156D75A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Чем занимается В.И.М.?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8EA408-751F-4500-8DF1-8291109815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2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B95CC25-8D5C-4926-84B5-D5FAA79E8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08ABB4-50A8-4B5F-AF09-E75BE8E359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6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3E65D17-3833-4E6C-B720-616D8E55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B77823-29AF-4C72-953F-3EA1DCAA3C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72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4F01EA0-35DD-4044-98D0-CEA0493C2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6D5511-917D-406D-92CD-4B10E2A95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21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2C54C0-C449-486B-BFCE-89D791A4E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B5CB4A-66D1-4444-BD7C-88DAA15207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513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AA8AFE-963D-4157-A805-9FA4D702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8104150-AE65-4C98-B406-D76F92E8E5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9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8E69838-25E5-4CF8-8FEF-36CDD972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Segoe Print" panose="02000600000000000000" pitchFamily="2" charset="0"/>
              </a:rPr>
              <a:t>- самостоятельный проект. </a:t>
            </a:r>
            <a:endParaRPr lang="ru-RU" dirty="0">
              <a:latin typeface="Segoe Print" panose="020006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02828A-8C92-4FDE-BB47-629E0BC82E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07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CB4082E-7D52-4C8B-8CD4-2AE68F625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F2CE06-DC5F-422E-B68D-DC3DCEEFFF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7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EB3B1E9-28C9-4996-B254-9BB9990E4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5159E3-2661-4402-BF13-A2EF36232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25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E732319-D404-4B51-8421-F95FE18C4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Чем занимается В.И.М.?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3C7D8F6-2EFE-4A17-AC28-5F08E99079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744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Произвольный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Caveat</vt:lpstr>
      <vt:lpstr>Segoe Print</vt:lpstr>
      <vt:lpstr>Тема Office</vt:lpstr>
      <vt:lpstr>ОБЩЕСТВЕННОЕ ОБЪЕДИНЕНИЕ ВОЛОНТЕРОВ МБУК «Городской историко-краеведческий музей г. Полярного» «В.И.М.»  (Время. История. Место) </vt:lpstr>
      <vt:lpstr>Презентация PowerPoint</vt:lpstr>
      <vt:lpstr>Презентация PowerPoint</vt:lpstr>
      <vt:lpstr>Презентация PowerPoint</vt:lpstr>
      <vt:lpstr>Презентация PowerPoint</vt:lpstr>
      <vt:lpstr>- самостоятельный проект. </vt:lpstr>
      <vt:lpstr>Презентация PowerPoint</vt:lpstr>
      <vt:lpstr>Презентация PowerPoint</vt:lpstr>
      <vt:lpstr>Чем занимается В.И.М.?</vt:lpstr>
      <vt:lpstr>Чем занимается В.И.М.?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ОБЩЕСТВЕННОЕ ОБЪЕДИНЕНИЕ ВОЛОНТЕРОВ МБУК «Городской историко-краеведческий музей г. Полярного» «В.И.М.»  (Время. История. Место) </dc:title>
  <dc:creator>Kray</dc:creator>
  <cp:lastModifiedBy>Kray</cp:lastModifiedBy>
  <cp:revision>1</cp:revision>
  <dcterms:created xsi:type="dcterms:W3CDTF">2023-02-22T10:27:03Z</dcterms:created>
  <dcterms:modified xsi:type="dcterms:W3CDTF">2023-02-22T10:27:03Z</dcterms:modified>
</cp:coreProperties>
</file>