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6" d="100"/>
          <a:sy n="106" d="100"/>
        </p:scale>
        <p:origin x="-168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4CB474-7FED-4048-AE2F-FC03332AE924}" type="datetimeFigureOut">
              <a:rPr lang="ru-RU" smtClean="0"/>
              <a:pPr/>
              <a:t>10.04.2024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778D56-2932-420E-A1C8-4750055F76A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1826648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778D56-2932-420E-A1C8-4750055F76AC}" type="slidenum">
              <a:rPr lang="ru-RU" smtClean="0"/>
              <a:pPr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8651734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10.04.2024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10.04.2024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10.04.2024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10.04.2024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10.04.2024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10.04.2024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10.04.2024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10.04.2024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10.04.2024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10.04.2024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10.04.2024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10.04.2024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Vivobook Pro 14X\Downloads\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95736" y="332656"/>
            <a:ext cx="4536504" cy="6338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434334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 descr="C:\Users\Vivobook Pro 14X\Downloads\1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60646"/>
            <a:ext cx="4392488" cy="6058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C:\Users\Vivobook Pro 14X\Downloads\A4 @300dpi (Page 1) (27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260646"/>
            <a:ext cx="4388490" cy="6058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3474885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Vivobook Pro 14X\Downloads\2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3" y="188639"/>
            <a:ext cx="4397851" cy="6066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C:\Users\Vivobook Pro 14X\Downloads\A4 @300dpi (Page 1) (28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81107" y="186443"/>
            <a:ext cx="4346973" cy="6068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1802957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3" descr="C:\Users\Vivobook Pro 14X\Downloads\2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58520"/>
            <a:ext cx="4334624" cy="5978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C:\Users\Vivobook Pro 14X\Downloads\A4 @300dpi (Page 1) (29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258520"/>
            <a:ext cx="4320480" cy="603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9824128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Vivobook Pro 14X\Downloads\2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866" y="188640"/>
            <a:ext cx="4416126" cy="6078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C:\Users\Vivobook Pro 14X\Downloads\2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88640"/>
            <a:ext cx="4407186" cy="6078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6117650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Vivobook Pro 14X\Downloads\2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8640"/>
            <a:ext cx="4432194" cy="6192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339" name="Picture 3" descr="C:\Users\Vivobook Pro 14X\Downloads\2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04798" y="188640"/>
            <a:ext cx="4432196" cy="6192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6186411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Vivobook Pro 14X\Downloads\2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95736" y="116632"/>
            <a:ext cx="4392488" cy="6137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6170983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Vivobook Pro 14X\Downloads\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8639"/>
            <a:ext cx="4320480" cy="6345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Vivobook Pro 14X\Downloads\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99992" y="188639"/>
            <a:ext cx="4536504" cy="6345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3909304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Users\Vivobook Pro 14X\Downloads\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38075" y="174661"/>
            <a:ext cx="4333080" cy="5976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Vivobook Pro 14X\Downloads\A4 @300dpi (Page 1) (35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174661"/>
            <a:ext cx="4275214" cy="5976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8110421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Vivobook Pro 14X\Downloads\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0793" y="188640"/>
            <a:ext cx="4437494" cy="6120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C:\Users\Vivobook Pro 14X\Downloads\A4 @300dpi (Page 1) (36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88640"/>
            <a:ext cx="4375711" cy="6120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5973672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C:\Users\Vivobook Pro 14X\Downloads\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98644" y="116632"/>
            <a:ext cx="4437492" cy="6120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Vivobook Pro 14X\Downloads\A4 @300dpi (Page 1) (9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494" y="116632"/>
            <a:ext cx="4437494" cy="6120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8966904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Vivobook Pro 14X\Downloads\1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690" y="105457"/>
            <a:ext cx="4437492" cy="6264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Vivobook Pro 14X\Downloads\A4 @300dpi (Page 1) (24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99540" y="116632"/>
            <a:ext cx="4541906" cy="6264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3898723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Vivobook Pro 14X\Downloads\1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4320480" cy="6120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:\Users\Vivobook Pro 14X\Downloads\A4 @300dpi (Page 1) (25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99992" y="123364"/>
            <a:ext cx="4450593" cy="6113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6436900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 descr="C:\Users\Vivobook Pro 14X\Downloads\1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2987" y="260647"/>
            <a:ext cx="4332367" cy="5963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C:\Users\Vivobook Pro 14X\Downloads\A4 @300dpi (Page 1) (12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259945"/>
            <a:ext cx="4321703" cy="5948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8982182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 descr="C:\Users\Vivobook Pro 14X\Downloads\1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44008" y="260648"/>
            <a:ext cx="4383597" cy="6046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Vivobook Pro 14X\Downloads\A4 @300dpi (Page 1) (33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260648"/>
            <a:ext cx="4392488" cy="6046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47006643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71</TotalTime>
  <Words>1</Words>
  <Application>Microsoft Office PowerPoint</Application>
  <PresentationFormat>Экран (4:3)</PresentationFormat>
  <Paragraphs>1</Paragraphs>
  <Slides>15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Vivobook Pro 14X</dc:creator>
  <cp:lastModifiedBy>User</cp:lastModifiedBy>
  <cp:revision>9</cp:revision>
  <dcterms:created xsi:type="dcterms:W3CDTF">2022-07-01T08:04:35Z</dcterms:created>
  <dcterms:modified xsi:type="dcterms:W3CDTF">2024-04-10T12:33:02Z</dcterms:modified>
</cp:coreProperties>
</file>