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785628-F79B-4F3A-B3E0-3365D4325691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D10-36CE-402E-914A-B9882243AC6F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6B41-50E6-4575-B24F-837E8EF1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5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D10-36CE-402E-914A-B9882243AC6F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6B41-50E6-4575-B24F-837E8EF1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8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D10-36CE-402E-914A-B9882243AC6F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6B41-50E6-4575-B24F-837E8EF1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D10-36CE-402E-914A-B9882243AC6F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6B41-50E6-4575-B24F-837E8EF1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D10-36CE-402E-914A-B9882243AC6F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6B41-50E6-4575-B24F-837E8EF1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9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D10-36CE-402E-914A-B9882243AC6F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6B41-50E6-4575-B24F-837E8EF1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2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D10-36CE-402E-914A-B9882243AC6F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6B41-50E6-4575-B24F-837E8EF1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2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D10-36CE-402E-914A-B9882243AC6F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6B41-50E6-4575-B24F-837E8EF1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6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D10-36CE-402E-914A-B9882243AC6F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6B41-50E6-4575-B24F-837E8EF1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6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D10-36CE-402E-914A-B9882243AC6F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6B41-50E6-4575-B24F-837E8EF1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8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D10-36CE-402E-914A-B9882243AC6F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6B41-50E6-4575-B24F-837E8EF1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2D10-36CE-402E-914A-B9882243AC6F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A6B41-50E6-4575-B24F-837E8EF1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olodezh01@mail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" y="-20283"/>
            <a:ext cx="9144000" cy="6857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532" y="2204864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ДЕЛАМ МОЛОДЕЖИ АДМИНИСТРАЦИИ МО «ТАХТАМУКАЙСКИЙ РАЙОН»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5841099"/>
            <a:ext cx="33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Тел.: 8-87771-96-5-80</a:t>
            </a:r>
          </a:p>
          <a:p>
            <a:r>
              <a:rPr lang="en-US" b="1" i="1" dirty="0" smtClean="0"/>
              <a:t>E-mail: </a:t>
            </a:r>
            <a:r>
              <a:rPr lang="en-US" b="1" i="1" dirty="0" smtClean="0">
                <a:hlinkClick r:id="rId3"/>
              </a:rPr>
              <a:t>molodezh01@mail.ru</a:t>
            </a:r>
            <a:endParaRPr lang="en-US" b="1" i="1" dirty="0" smtClean="0"/>
          </a:p>
          <a:p>
            <a:r>
              <a:rPr lang="ru-RU" b="1" i="1" dirty="0" smtClean="0"/>
              <a:t>а. </a:t>
            </a:r>
            <a:r>
              <a:rPr lang="ru-RU" b="1" i="1" dirty="0" err="1" smtClean="0"/>
              <a:t>Тахтамукай</a:t>
            </a:r>
            <a:r>
              <a:rPr lang="ru-RU" b="1" i="1" dirty="0" smtClean="0"/>
              <a:t>, Гагарина, 4</a:t>
            </a:r>
            <a:endParaRPr lang="ru-RU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2"/>
            <a:ext cx="2363671" cy="2365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07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88"/>
            <a:ext cx="9144000" cy="68713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1" y="3573016"/>
            <a:ext cx="3384376" cy="30790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954954" cy="2952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79974"/>
            <a:ext cx="4762500" cy="4800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067944" y="90872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40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 </a:t>
            </a:r>
            <a:endParaRPr lang="ru-RU" sz="40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3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5" y="0"/>
            <a:ext cx="4608512" cy="3571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4668011" cy="3501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19937" y="446779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t="4463" r="12699" b="14378"/>
          <a:stretch/>
        </p:blipFill>
        <p:spPr>
          <a:xfrm>
            <a:off x="52582" y="2117711"/>
            <a:ext cx="2786223" cy="4224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t="10262" r="24433" b="681"/>
          <a:stretch/>
        </p:blipFill>
        <p:spPr>
          <a:xfrm>
            <a:off x="2836101" y="2513736"/>
            <a:ext cx="3392083" cy="3174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7" t="11100" r="18118"/>
          <a:stretch/>
        </p:blipFill>
        <p:spPr>
          <a:xfrm>
            <a:off x="6228184" y="1708799"/>
            <a:ext cx="2727248" cy="4784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48778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8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" y="4009545"/>
            <a:ext cx="3847222" cy="2910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0786"/>
            <a:ext cx="3726050" cy="3394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" y="857116"/>
            <a:ext cx="3502327" cy="2876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30" y="4005064"/>
            <a:ext cx="4377659" cy="3276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-610" y="210786"/>
            <a:ext cx="594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ПОБЕДЫ </a:t>
            </a:r>
            <a:endParaRPr lang="ru-RU" sz="3600" b="1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01670"/>
            <a:ext cx="4339546" cy="3254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32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79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74" y="722217"/>
            <a:ext cx="4050230" cy="303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86676" y="2521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МО «ТАХТАМУКАЙСКИЙ РАЙОН»</a:t>
            </a:r>
            <a:endParaRPr lang="ru-RU" sz="2400" b="1" i="1" u="sng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04" y="640229"/>
            <a:ext cx="3118584" cy="4395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64185"/>
            <a:ext cx="3456384" cy="400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/>
          <a:stretch/>
        </p:blipFill>
        <p:spPr>
          <a:xfrm>
            <a:off x="19606" y="671940"/>
            <a:ext cx="3319524" cy="438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" y="3635958"/>
            <a:ext cx="4976259" cy="327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37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36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2022-10-26T09:41:55Z</dcterms:created>
  <dcterms:modified xsi:type="dcterms:W3CDTF">2022-10-26T13:26:09Z</dcterms:modified>
</cp:coreProperties>
</file>