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4D14-6569-4403-9CAA-12ECBAAB0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F7C9B-9262-4E7B-ADB2-E5C65B941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B564E-BBDC-41A3-BE67-2EB34D35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4E343-1A72-4A9A-B054-CA7B2A46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187F9-8089-4EE5-B581-90589803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D7BC5-2730-484B-8BD0-58A879ED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203238-B185-4B15-8FC9-2A9387794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D7CEE-37B6-4D47-94BC-7D1BA51F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2756EE-EEF0-49DD-9D40-13D4F6F9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789A1-A0A9-451D-8405-CDADB1F6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EE128F-CEBC-42BD-AC6F-587DDEE88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61910E-C783-447F-A49F-CE536AFFC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0C448-35EF-44D9-9566-4DF8D372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FEA52-A97C-4E49-8036-0337757C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4CA73-603E-48D6-9B4D-63E221C7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7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2E1E5-4938-469E-955B-4F749797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C5036-0553-4C27-8FDD-831C05B9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907294-A604-44B5-8685-D30E9083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501AA-292C-4548-94E4-B9E215E5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F0558-4BA6-4BA2-9DE4-499AEBF2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E2702-63FC-4ABE-BD19-80A64766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0ECF03-DE9F-44E4-85B0-3DC8D8EF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49442-82D0-4B73-9684-F41FB892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AB23D-E695-4468-8EFA-95CFC92F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37048-136D-478B-AC0C-099DC42B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1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56F6-B9E9-4167-9676-D5CEBA30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74E23-71E1-418A-8A99-C21E92EBF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85713-3D0E-4C85-9D69-0074A9425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969CF0-DEE1-4925-B76E-8FCD7A62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B79B0-26D1-4F2C-8838-D549FEA6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75BFF8-303D-4180-95EE-81149386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3D939-3462-4081-8619-A8BB4B54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28DB1B-B407-4722-ADF3-785C36ED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67F8B-D36E-4E03-9B53-8EF150B9F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A9A461-5197-4AB1-8675-30F057BE8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9D722A-1717-45C3-8785-0375D136A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F957B3-9534-4737-8596-6C5064CE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6629CF-22A6-47C0-8959-4CFDC6C3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75C099-A4CB-480C-9C31-1A81054F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9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D2A80-C6AD-4D21-A19C-DD745B55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F6B569-C7FC-4E7E-8FDE-186414FE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D0E1A2-C496-40F0-A1F5-E2CEB1AE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4968C3-6F1A-4237-844E-9CAD3460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5F6215-19D1-4274-AF0E-2A6776FC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FC41A-0BC8-4E84-A426-B56499EE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36D95D-CBC4-49D1-848E-1863623D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6760-A537-4443-A053-FC470FE5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4AEFA-6842-457F-A4B4-D1042A26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4C7573-3868-40AB-8BE0-E85B6219A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DA6851-2E6C-4A1C-858F-05293988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63A7FB-A46D-4F76-8ECB-10BC1374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FB4275-60CD-4AA1-9B84-9EE45FD6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9522E-8392-455D-A8F5-F4E8D7BA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B071BE-8316-4B3A-8F94-A825DCBC7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C38EB-3273-4074-92CF-07CD52637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0DFA0-9755-4DBA-BF62-AE3FCB6D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B2C33-28C8-4244-889A-B29E0336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FDB3D7-F9CE-4609-929A-4DAF1156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8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66705-227B-4F28-AA9B-3B25D61A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05C4C-5688-41BC-BF9E-972A46656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6BCC6-B55E-4A19-810F-72269057B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6F30-3AD4-4305-91B5-A1D7F64B98EC}" type="datetimeFigureOut">
              <a:rPr lang="ru-RU" smtClean="0"/>
              <a:t>пн 16.06.25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F4920-30CE-4BBF-B80D-869730BD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42238-86B8-4D4D-883A-13AAD7102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0B00-4657-401D-9AAE-DC3250511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40F86-2E07-4302-A7A1-4D57905FF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6FE142-46D8-45EE-ABA7-0134DFCB0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F5833-EC03-4FC6-A691-24B50428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15" y="500284"/>
            <a:ext cx="3691270" cy="1325563"/>
          </a:xfrm>
        </p:spPr>
        <p:txBody>
          <a:bodyPr/>
          <a:lstStyle/>
          <a:p>
            <a:r>
              <a:rPr lang="ru-RU" b="1" dirty="0"/>
              <a:t>Мероприятия </a:t>
            </a:r>
            <a:br>
              <a:rPr lang="ru-RU" b="1" dirty="0"/>
            </a:br>
            <a:r>
              <a:rPr lang="ru-RU" b="1" dirty="0"/>
              <a:t>ко Дню химика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B47AFF-30CB-4CFB-AB68-B7B12A9326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3" y="2006378"/>
            <a:ext cx="43231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51BB76E-9822-49A0-B8AE-165131DA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70" y="510363"/>
            <a:ext cx="3351146" cy="33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D1FB5FD-8D0E-403B-A0E8-CCBE9A4D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92" y="3597257"/>
            <a:ext cx="4202135" cy="31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BE3B2CA8-8553-400D-ACC5-E563E2DE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64" y="223499"/>
            <a:ext cx="3241859" cy="32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4FC82E38-C0C4-408B-8D8E-20223620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01" y="3972868"/>
            <a:ext cx="2511627" cy="25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BCC80-A81D-4443-80D5-271B23266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6273"/>
            <a:ext cx="9144000" cy="308140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EB9BF6-A8E0-4BC5-992C-2D81E8681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27183"/>
            <a:ext cx="12192000" cy="10968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Череповец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E45C5-01C6-49C1-9DA9-A01A89C3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71" y="4468732"/>
            <a:ext cx="1927954" cy="2406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92E5C-8A09-4F97-A38C-C277DE706127}"/>
              </a:ext>
            </a:extLst>
          </p:cNvPr>
          <p:cNvSpPr txBox="1"/>
          <p:nvPr/>
        </p:nvSpPr>
        <p:spPr>
          <a:xfrm>
            <a:off x="1524000" y="1176213"/>
            <a:ext cx="88245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МАУК «Дворец химиков»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8F19A-BBBF-4F7B-A7E0-11B357A5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Направление волонтерской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F565A-0EA8-4A5E-9976-C079CE7C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506662"/>
            <a:ext cx="10515600" cy="4351338"/>
          </a:xfrm>
        </p:spPr>
        <p:txBody>
          <a:bodyPr/>
          <a:lstStyle/>
          <a:p>
            <a:r>
              <a:rPr lang="ru-RU" dirty="0"/>
              <a:t>Помощь в организации мероприятий</a:t>
            </a:r>
          </a:p>
          <a:p>
            <a:r>
              <a:rPr lang="ru-RU" dirty="0"/>
              <a:t>Помощь в проведении культурных мероприятий</a:t>
            </a:r>
          </a:p>
          <a:p>
            <a:r>
              <a:rPr lang="ru-RU" dirty="0"/>
              <a:t>Выступления в качестве артистов на мероприятиях </a:t>
            </a:r>
          </a:p>
        </p:txBody>
      </p:sp>
    </p:spTree>
    <p:extLst>
      <p:ext uri="{BB962C8B-B14F-4D97-AF65-F5344CB8AC3E}">
        <p14:creationId xmlns:p14="http://schemas.microsoft.com/office/powerpoint/2010/main" val="300045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6C144-4F45-443E-9253-225F56A4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Мероприятия, в которых принимают участие волонтеры.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50AE1-CEC7-4DB7-81EA-3BD745FB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Городские мероприятия, посвященные государственным праздникам</a:t>
            </a:r>
          </a:p>
          <a:p>
            <a:r>
              <a:rPr lang="ru-RU" dirty="0"/>
              <a:t>Фестивали </a:t>
            </a:r>
          </a:p>
          <a:p>
            <a:r>
              <a:rPr lang="ru-RU" dirty="0"/>
              <a:t>Концертные программы</a:t>
            </a:r>
          </a:p>
          <a:p>
            <a:r>
              <a:rPr lang="ru-RU" dirty="0"/>
              <a:t>Акции</a:t>
            </a:r>
          </a:p>
          <a:p>
            <a:r>
              <a:rPr lang="ru-RU" dirty="0"/>
              <a:t>Мастер-классы</a:t>
            </a:r>
          </a:p>
          <a:p>
            <a:r>
              <a:rPr lang="ru-RU" dirty="0"/>
              <a:t>Игровые программы для школьников</a:t>
            </a:r>
          </a:p>
          <a:p>
            <a:r>
              <a:rPr lang="ru-RU" dirty="0"/>
              <a:t>Постановки студентов режиссуры ЧГУ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8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F720C-9C73-4CD5-9A17-BBF4D427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644" y="442409"/>
            <a:ext cx="4191000" cy="1225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Мероприятия </a:t>
            </a:r>
            <a:br>
              <a:rPr lang="ru-RU" b="1" dirty="0"/>
            </a:br>
            <a:r>
              <a:rPr lang="ru-RU" b="1" dirty="0"/>
              <a:t>ко Дню Победы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BAC37-CC0E-47B0-AE08-F28D1FAD7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945943"/>
            <a:ext cx="50292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EC2647-DBFB-44D5-BA85-8ABAB2D1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28" y="2200785"/>
            <a:ext cx="5939430" cy="360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B52315-4392-48D2-B581-61AE33D4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4001862"/>
            <a:ext cx="2606749" cy="25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79765A5-813C-435B-B989-EA0F9060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89" y="4001862"/>
            <a:ext cx="2543661" cy="25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1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1A9C8-A60E-4D58-9073-C84C1664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4" y="311962"/>
            <a:ext cx="10515600" cy="1325563"/>
          </a:xfrm>
        </p:spPr>
        <p:txBody>
          <a:bodyPr/>
          <a:lstStyle/>
          <a:p>
            <a:r>
              <a:rPr lang="ru-RU" b="1" dirty="0"/>
              <a:t>Благотворительные концерты и акции                  в помощь участникам СВО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289B51-3691-4603-BA2F-D1EB7C189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0" y="1637525"/>
            <a:ext cx="5065386" cy="51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236B03-ACD3-4B00-80A6-9C714558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24" y="1137682"/>
            <a:ext cx="5413364" cy="5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8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15BAF-DA00-481F-9763-FD999024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486" y="181085"/>
            <a:ext cx="3094249" cy="1325563"/>
          </a:xfrm>
        </p:spPr>
        <p:txBody>
          <a:bodyPr/>
          <a:lstStyle/>
          <a:p>
            <a:r>
              <a:rPr lang="ru-RU" b="1" dirty="0"/>
              <a:t>Фестивали</a:t>
            </a:r>
            <a:r>
              <a:rPr lang="ru-RU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D481A9-D7FA-4B13-AD2A-8E347A5A1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" y="1506648"/>
            <a:ext cx="43029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D85CF1A-FAAC-4863-991A-60EFFB57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56" y="169621"/>
            <a:ext cx="2913784" cy="21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E336884-7508-442B-8814-D6418BE2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76" y="1851913"/>
            <a:ext cx="5001733" cy="25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8043D33-9399-4E6B-9DCD-659FC8A4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56" y="3788016"/>
            <a:ext cx="4533900" cy="25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6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D5EED-5268-4F4C-ABBE-872C411C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Игровые программы для школьников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555798-8D59-455A-B584-CDB39A2CD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6" y="1690688"/>
            <a:ext cx="43797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C6BBD54-632F-4643-A1C9-E5129703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19" y="1612470"/>
            <a:ext cx="5898897" cy="44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5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CB987-86D7-4B87-9EE3-276EE08F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5" y="381906"/>
            <a:ext cx="10515600" cy="1325563"/>
          </a:xfrm>
        </p:spPr>
        <p:txBody>
          <a:bodyPr/>
          <a:lstStyle/>
          <a:p>
            <a:r>
              <a:rPr lang="ru-RU" b="1" dirty="0"/>
              <a:t>Проекты студентов ЧГУ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8EBA80-02E2-40AF-9840-DA383DBD23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2" y="1508162"/>
            <a:ext cx="4981769" cy="4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D88CD50-FF68-4B93-ADFC-8775A17D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30" y="1508162"/>
            <a:ext cx="4981770" cy="49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02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80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</vt:lpstr>
      <vt:lpstr>Направление волонтерской деятельности</vt:lpstr>
      <vt:lpstr>Мероприятия, в которых принимают участие волонтеры.</vt:lpstr>
      <vt:lpstr>Мероприятия  ко Дню Победы</vt:lpstr>
      <vt:lpstr>Благотворительные концерты и акции                  в помощь участникам СВО</vt:lpstr>
      <vt:lpstr>Фестивали </vt:lpstr>
      <vt:lpstr>Игровые программы для школьников</vt:lpstr>
      <vt:lpstr>Проекты студентов ЧГУ</vt:lpstr>
      <vt:lpstr>Мероприятия  ко Дню химика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2025-06-16T09:56:29Z</dcterms:created>
  <dcterms:modified xsi:type="dcterms:W3CDTF">2025-06-16T10:52:40Z</dcterms:modified>
</cp:coreProperties>
</file>