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1" d="100"/>
          <a:sy n="101" d="100"/>
        </p:scale>
        <p:origin x="144" y="2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48682-E3F3-402D-ABF1-81D00E3474BE}" type="datetimeFigureOut">
              <a:rPr lang="ru-RU" smtClean="0"/>
              <a:t>05.07.2021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6082E-29AD-42B3-A9F3-010E3A64D3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4761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48682-E3F3-402D-ABF1-81D00E3474BE}" type="datetimeFigureOut">
              <a:rPr lang="ru-RU" smtClean="0"/>
              <a:t>05.07.2021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6082E-29AD-42B3-A9F3-010E3A64D3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5560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48682-E3F3-402D-ABF1-81D00E3474BE}" type="datetimeFigureOut">
              <a:rPr lang="ru-RU" smtClean="0"/>
              <a:t>05.07.2021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6082E-29AD-42B3-A9F3-010E3A64D3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3858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48682-E3F3-402D-ABF1-81D00E3474BE}" type="datetimeFigureOut">
              <a:rPr lang="ru-RU" smtClean="0"/>
              <a:t>05.07.2021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6082E-29AD-42B3-A9F3-010E3A64D3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4670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48682-E3F3-402D-ABF1-81D00E3474BE}" type="datetimeFigureOut">
              <a:rPr lang="ru-RU" smtClean="0"/>
              <a:t>05.07.2021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6082E-29AD-42B3-A9F3-010E3A64D3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62730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48682-E3F3-402D-ABF1-81D00E3474BE}" type="datetimeFigureOut">
              <a:rPr lang="ru-RU" smtClean="0"/>
              <a:t>05.07.2021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6082E-29AD-42B3-A9F3-010E3A64D3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55299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48682-E3F3-402D-ABF1-81D00E3474BE}" type="datetimeFigureOut">
              <a:rPr lang="ru-RU" smtClean="0"/>
              <a:t>05.07.2021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6082E-29AD-42B3-A9F3-010E3A64D3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53734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48682-E3F3-402D-ABF1-81D00E3474BE}" type="datetimeFigureOut">
              <a:rPr lang="ru-RU" smtClean="0"/>
              <a:t>05.07.2021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6082E-29AD-42B3-A9F3-010E3A64D3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50127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48682-E3F3-402D-ABF1-81D00E3474BE}" type="datetimeFigureOut">
              <a:rPr lang="ru-RU" smtClean="0"/>
              <a:t>05.07.2021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6082E-29AD-42B3-A9F3-010E3A64D3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61277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48682-E3F3-402D-ABF1-81D00E3474BE}" type="datetimeFigureOut">
              <a:rPr lang="ru-RU" smtClean="0"/>
              <a:t>05.07.2021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6082E-29AD-42B3-A9F3-010E3A64D3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77925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48682-E3F3-402D-ABF1-81D00E3474BE}" type="datetimeFigureOut">
              <a:rPr lang="ru-RU" smtClean="0"/>
              <a:t>05.07.2021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6082E-29AD-42B3-A9F3-010E3A64D3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99764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148682-E3F3-402D-ABF1-81D00E3474BE}" type="datetimeFigureOut">
              <a:rPr lang="ru-RU" smtClean="0"/>
              <a:t>05.07.2021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6082E-29AD-42B3-A9F3-010E3A64D3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30897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gif"/><Relationship Id="rId4" Type="http://schemas.openxmlformats.org/officeDocument/2006/relationships/image" Target="../media/image4.gi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9000" b="-3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298390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6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 в социальных сетях: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Объект 6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754" y="1690688"/>
            <a:ext cx="1442977" cy="1442977"/>
          </a:xfrm>
        </p:spPr>
      </p:pic>
      <p:sp>
        <p:nvSpPr>
          <p:cNvPr id="8" name="Прямоугольник 7"/>
          <p:cNvSpPr/>
          <p:nvPr/>
        </p:nvSpPr>
        <p:spPr>
          <a:xfrm>
            <a:off x="4076038" y="2681116"/>
            <a:ext cx="532549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https://vk.com/proektotdelka08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464170"/>
            <a:ext cx="1477108" cy="1477108"/>
          </a:xfrm>
          <a:prstGeom prst="rect">
            <a:avLst/>
          </a:prstGeom>
        </p:spPr>
      </p:pic>
      <p:sp>
        <p:nvSpPr>
          <p:cNvPr id="10" name="Прямоугольник 9"/>
          <p:cNvSpPr/>
          <p:nvPr/>
        </p:nvSpPr>
        <p:spPr>
          <a:xfrm>
            <a:off x="4076038" y="4356503"/>
            <a:ext cx="352692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@project_otdelka08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4623" y="3508233"/>
            <a:ext cx="1562100" cy="1562100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7023" y="1872579"/>
            <a:ext cx="1409700" cy="1409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50414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проекта: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 февраля 2021 года же оказана помощь в ремонте 5 семьям:</a:t>
            </a:r>
          </a:p>
          <a:p>
            <a:pPr marL="0" indent="0">
              <a:buNone/>
            </a:pPr>
            <a:r>
              <a:rPr lang="ru-RU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семье пожилой женщины, инвалида 1 группы и ее сына инвалида 2 группы оказана помощь в замене и установлении входной двери.</a:t>
            </a:r>
          </a:p>
          <a:p>
            <a:pPr marL="0" indent="0">
              <a:buNone/>
            </a:pPr>
            <a:r>
              <a:rPr lang="ru-RU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семье пожилой женщины, инвалиду 1 группы и ее сыну, инвалиду 1 группы в ремонте потолка.</a:t>
            </a:r>
          </a:p>
          <a:p>
            <a:pPr marL="0" indent="0">
              <a:buNone/>
            </a:pPr>
            <a:r>
              <a:rPr lang="ru-RU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многодетной вдове оказали помощь в замене электрической проводки и внутренней отделки дома.</a:t>
            </a:r>
          </a:p>
          <a:p>
            <a:pPr marL="0" indent="0">
              <a:buNone/>
            </a:pPr>
            <a:r>
              <a:rPr lang="ru-RU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мужчине с ограниченными возможностями, передвигающемуся на инвалидной коляске, оказана помощь в косметическом ремонте.</a:t>
            </a:r>
          </a:p>
          <a:p>
            <a:pPr marL="0" indent="0">
              <a:buNone/>
            </a:pPr>
            <a:r>
              <a:rPr lang="ru-RU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семье инвалидов (жена – инвалид-колясочник 2 группы, муж – инвалид 1 группы, без руки) сделали пандус к дому.</a:t>
            </a:r>
          </a:p>
          <a:p>
            <a:pPr marL="0" indent="0">
              <a:buNone/>
            </a:pPr>
            <a:r>
              <a:rPr lang="ru-RU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Также к результатам реализации проекта можно отнести:</a:t>
            </a:r>
          </a:p>
          <a:p>
            <a:pPr marL="0" indent="0">
              <a:buNone/>
            </a:pPr>
            <a:r>
              <a:rPr lang="ru-RU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Формированные профессиональные компетенции у обучающейся молодежи;</a:t>
            </a:r>
          </a:p>
          <a:p>
            <a:pPr marL="0" indent="0">
              <a:buNone/>
            </a:pPr>
            <a:r>
              <a:rPr lang="ru-RU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Установление связей поколений;</a:t>
            </a:r>
          </a:p>
          <a:p>
            <a:pPr marL="0" indent="0">
              <a:buNone/>
            </a:pPr>
            <a:r>
              <a:rPr lang="ru-RU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Расширение форм молодежных инициатив по оказанию помощи представителям старшего поколения;</a:t>
            </a:r>
          </a:p>
          <a:p>
            <a:pPr marL="0" indent="0">
              <a:buNone/>
            </a:pPr>
            <a:r>
              <a:rPr lang="ru-RU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Формирование у представителей старшего поколения позитивного образа молодежи.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67876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165</Words>
  <Application>Microsoft Office PowerPoint</Application>
  <PresentationFormat>Широкоэкранный</PresentationFormat>
  <Paragraphs>15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Проект в социальных сетях: </vt:lpstr>
      <vt:lpstr>Результаты проекта: 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3</cp:revision>
  <dcterms:created xsi:type="dcterms:W3CDTF">2021-07-05T10:06:55Z</dcterms:created>
  <dcterms:modified xsi:type="dcterms:W3CDTF">2021-07-05T10:39:00Z</dcterms:modified>
</cp:coreProperties>
</file>