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6" r:id="rId10"/>
    <p:sldId id="268" r:id="rId11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414746677499858"/>
          <c:y val="1.4658923215521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BE-4EB6-8170-BBB99F3CA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3-448D-80D4-A07FABF9A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03-448D-80D4-A07FABF9A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03-448D-80D4-A07FABF9AD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0.74400000000000011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E-4EB6-8170-BBB99F3CA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E-4E3D-8A1A-6EE2A230CF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E-4E3D-8A1A-6EE2A230CF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E-4E3D-8A1A-6EE2A230CF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E-4E3D-8A1A-6EE2A230CF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E-4E3D-8A1A-6EE2A230CF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14-17 лет</c:v>
                </c:pt>
                <c:pt idx="1">
                  <c:v>30-35 лет</c:v>
                </c:pt>
                <c:pt idx="2">
                  <c:v>25-30 лет</c:v>
                </c:pt>
                <c:pt idx="3">
                  <c:v>18-22 лет</c:v>
                </c:pt>
                <c:pt idx="4">
                  <c:v>23-25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0.4920000000000001</c:v>
                </c:pt>
                <c:pt idx="1">
                  <c:v>0.29100000000000004</c:v>
                </c:pt>
                <c:pt idx="2">
                  <c:v>9.8000000000000018E-2</c:v>
                </c:pt>
                <c:pt idx="3">
                  <c:v>8.7000000000000022E-2</c:v>
                </c:pt>
                <c:pt idx="4">
                  <c:v>3.1000000000000003E-2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A-4382-AAA3-930F80C3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Статус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F-44C6-9333-E79D8FEB5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F-44C6-9333-E79D8FEB5A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3F-44C6-9333-E79D8FEB5A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3F-44C6-9333-E79D8FEB5A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Школьники</c:v>
                </c:pt>
                <c:pt idx="1">
                  <c:v>Студенты</c:v>
                </c:pt>
                <c:pt idx="2">
                  <c:v>Рабочая молодёжь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D-4DF0-AB3E-9584A4685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549" y="4333104"/>
            <a:ext cx="8638902" cy="187475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МУ ДО «Дом детского творчества» 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г. Верхнеуральска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83391"/>
              </p:ext>
            </p:extLst>
          </p:nvPr>
        </p:nvGraphicFramePr>
        <p:xfrm>
          <a:off x="3840480" y="1468549"/>
          <a:ext cx="1565047" cy="221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4533723" imgH="6415677" progId="AcroExch.Document.DC">
                  <p:embed/>
                </p:oleObj>
              </mc:Choice>
              <mc:Fallback>
                <p:oleObj name="Acrobat Document" r:id="rId4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0480" y="1468549"/>
                        <a:ext cx="1565047" cy="221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267" y="510597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78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05167" y="123569"/>
            <a:ext cx="3647949" cy="5000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90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Наша молодёжь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607" y="5620345"/>
            <a:ext cx="554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 группа людей города Верхнеуральска </a:t>
            </a:r>
          </a:p>
          <a:p>
            <a:pPr algn="ctr"/>
            <a:r>
              <a:rPr lang="ru-RU" dirty="0"/>
              <a:t>в возрасте от 14 до 35 лет.</a:t>
            </a:r>
          </a:p>
          <a:p>
            <a:endParaRPr lang="ru-RU" dirty="0"/>
          </a:p>
        </p:txBody>
      </p:sp>
      <p:pic>
        <p:nvPicPr>
          <p:cNvPr id="1026" name="Picture 2" descr="C:\МОЦ\Конкурсы\Своя атмосфера\Mosai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432" y="1466335"/>
            <a:ext cx="6061347" cy="417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2095" y="922638"/>
            <a:ext cx="350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2 209 человек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863" y="6550223"/>
            <a:ext cx="905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По данным Федеральной службы государственной статистики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https://rosstat.gov.ru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027" y="16854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Наша цель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6812" y="2051223"/>
            <a:ext cx="575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sz="2000" b="1" dirty="0"/>
              <a:t>Центр является местом встреч и обсуждения текущих вопросов у </a:t>
            </a:r>
            <a:r>
              <a:rPr lang="ru-RU" sz="2000" b="1" dirty="0">
                <a:solidFill>
                  <a:srgbClr val="C00000"/>
                </a:solidFill>
              </a:rPr>
              <a:t>школьников. 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Студентам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будет предоставлена возможность  проведения единовременных событий и мероприятий (мастер-классы, </a:t>
            </a:r>
          </a:p>
          <a:p>
            <a:r>
              <a:rPr lang="ru-RU" sz="2000" b="1" dirty="0"/>
              <a:t>лекции, выступления). 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Рабочая молодежь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сможет проводить </a:t>
            </a:r>
            <a:r>
              <a:rPr lang="ru-RU" sz="2000" b="1" dirty="0" err="1"/>
              <a:t>квартирники</a:t>
            </a:r>
            <a:r>
              <a:rPr lang="ru-RU" sz="2000" b="1" dirty="0"/>
              <a:t>, кинопоказы, тематические презентации.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1751" y="859088"/>
            <a:ext cx="6433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Создать в городе Верхнеуральске молодёжное </a:t>
            </a:r>
            <a:r>
              <a:rPr lang="ru-RU" sz="2000" b="1" dirty="0" smtClean="0"/>
              <a:t>пространство на базе МУ ДО «Дом детского </a:t>
            </a:r>
            <a:r>
              <a:rPr lang="ru-RU" sz="2000" b="1" dirty="0" err="1" smtClean="0"/>
              <a:t>вторчества</a:t>
            </a:r>
            <a:r>
              <a:rPr lang="ru-RU" sz="2000" b="1" dirty="0" smtClean="0"/>
              <a:t>» г. Верхнеуральска, </a:t>
            </a:r>
            <a:r>
              <a:rPr lang="ru-RU" sz="2000" b="1" dirty="0"/>
              <a:t>которое будет служить центром притяжения и объединения молодежи. </a:t>
            </a:r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66592"/>
            <a:ext cx="2990335" cy="16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66" y="1946210"/>
            <a:ext cx="2809103" cy="193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54162"/>
            <a:ext cx="1740056" cy="132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5233" y="3912972"/>
            <a:ext cx="1322088" cy="137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Наши задачи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5265" y="3156648"/>
            <a:ext cx="402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2. </a:t>
            </a:r>
            <a:r>
              <a:rPr lang="ru-RU" b="1" dirty="0">
                <a:solidFill>
                  <a:srgbClr val="C00000"/>
                </a:solidFill>
              </a:rPr>
              <a:t>Организовывать</a:t>
            </a:r>
            <a:r>
              <a:rPr lang="ru-RU" b="1" dirty="0"/>
              <a:t> и </a:t>
            </a:r>
            <a:r>
              <a:rPr lang="ru-RU" b="1" dirty="0">
                <a:solidFill>
                  <a:srgbClr val="C00000"/>
                </a:solidFill>
              </a:rPr>
              <a:t>проводить</a:t>
            </a:r>
            <a:r>
              <a:rPr lang="ru-RU" b="1" dirty="0"/>
              <a:t> мастер – классы, встречи и тренинги для личностного развития и роста каждого участника.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0833" y="1623561"/>
            <a:ext cx="4423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</a:t>
            </a:r>
            <a:r>
              <a:rPr lang="ru-RU" b="1" dirty="0">
                <a:solidFill>
                  <a:srgbClr val="C00000"/>
                </a:solidFill>
              </a:rPr>
              <a:t>Сконцентрировать </a:t>
            </a:r>
            <a:r>
              <a:rPr lang="ru-RU" b="1" dirty="0"/>
              <a:t> заинтересованную </a:t>
            </a:r>
          </a:p>
          <a:p>
            <a:pPr algn="just"/>
            <a:r>
              <a:rPr lang="ru-RU" b="1" dirty="0"/>
              <a:t>молодёжь в месте притяжения для предоставления возможности самореализации и раскрытия потенциала.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00971" y="5823212"/>
            <a:ext cx="446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3. </a:t>
            </a:r>
            <a:r>
              <a:rPr lang="ru-RU" b="1" dirty="0">
                <a:solidFill>
                  <a:srgbClr val="C00000"/>
                </a:solidFill>
              </a:rPr>
              <a:t>Участвовать </a:t>
            </a:r>
            <a:r>
              <a:rPr lang="ru-RU" b="1" dirty="0"/>
              <a:t>в культурных мероприятиях города и района.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80" y="3097425"/>
            <a:ext cx="3204136" cy="250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531" y="1006481"/>
            <a:ext cx="3249393" cy="217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566" y="4275115"/>
            <a:ext cx="2758775" cy="165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Наша аудитория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D383D0C-5024-4AB7-8C8F-991EE7101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75590"/>
              </p:ext>
            </p:extLst>
          </p:nvPr>
        </p:nvGraphicFramePr>
        <p:xfrm>
          <a:off x="5594219" y="934100"/>
          <a:ext cx="3169714" cy="287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3"/>
          <p:cNvSpPr txBox="1">
            <a:spLocks/>
          </p:cNvSpPr>
          <p:nvPr/>
        </p:nvSpPr>
        <p:spPr>
          <a:xfrm>
            <a:off x="748098" y="2678241"/>
            <a:ext cx="2930096" cy="39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BBAF203-4BAE-4082-BAEB-5D4C71EB1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355815"/>
              </p:ext>
            </p:extLst>
          </p:nvPr>
        </p:nvGraphicFramePr>
        <p:xfrm>
          <a:off x="0" y="1894703"/>
          <a:ext cx="4332303" cy="407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4270F5A-AED7-48E1-AB83-CAE6160E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812690"/>
              </p:ext>
            </p:extLst>
          </p:nvPr>
        </p:nvGraphicFramePr>
        <p:xfrm>
          <a:off x="2846773" y="3291703"/>
          <a:ext cx="4734757" cy="356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580" y="308592"/>
            <a:ext cx="7886700" cy="79580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               Наши координаты и        		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МЕСТОположение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3C306-0442-47E0-B0BB-1F964990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" y="1959270"/>
            <a:ext cx="3413106" cy="416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F0C8F0-96B9-44AA-8D93-2833F5677A45}"/>
              </a:ext>
            </a:extLst>
          </p:cNvPr>
          <p:cNvSpPr txBox="1"/>
          <p:nvPr/>
        </p:nvSpPr>
        <p:spPr>
          <a:xfrm>
            <a:off x="317054" y="6090293"/>
            <a:ext cx="174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53.87093957241225, 59.2069967711648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503" y="1474574"/>
            <a:ext cx="248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457672 Челябинская область</a:t>
            </a:r>
          </a:p>
          <a:p>
            <a:r>
              <a:rPr lang="ru-RU" dirty="0"/>
              <a:t>город Верхнеуральск,</a:t>
            </a:r>
          </a:p>
          <a:p>
            <a:r>
              <a:rPr lang="ru-RU" dirty="0"/>
              <a:t>улица Ерёмина, 33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3E34EA-53F5-4B71-B5FD-BD0213168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9" y="3969168"/>
            <a:ext cx="2888832" cy="28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9096ED-3758-402F-8D0A-DA064003B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41" y="955589"/>
            <a:ext cx="3126259" cy="312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8EE966-61C1-4DD2-8B63-F9DA417F9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6" y="4140496"/>
            <a:ext cx="2717504" cy="271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Наши 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4C3F5-0F3E-43E2-9600-0112D79D98AF}"/>
              </a:ext>
            </a:extLst>
          </p:cNvPr>
          <p:cNvSpPr txBox="1"/>
          <p:nvPr/>
        </p:nvSpPr>
        <p:spPr>
          <a:xfrm>
            <a:off x="667904" y="4306790"/>
            <a:ext cx="401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Здание, ресурсы, творческий коллектив и технической персонал </a:t>
            </a:r>
          </a:p>
          <a:p>
            <a:pPr algn="just"/>
            <a:r>
              <a:rPr lang="ru-RU" dirty="0"/>
              <a:t>Муниципального учреждения дополнительного образования </a:t>
            </a:r>
          </a:p>
          <a:p>
            <a:pPr algn="just"/>
            <a:r>
              <a:rPr lang="ru-RU" dirty="0"/>
              <a:t>«Дом детского творчества» </a:t>
            </a:r>
          </a:p>
          <a:p>
            <a:pPr algn="just"/>
            <a:r>
              <a:rPr lang="ru-RU" dirty="0"/>
              <a:t>г. Верхнеуральска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550" y="4366054"/>
            <a:ext cx="3006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 общественного развития «ДОБРО.ЦЕНТР»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028" y="1689007"/>
            <a:ext cx="4003588" cy="26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939" y="2306595"/>
            <a:ext cx="3593814" cy="196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31683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Наши партнёры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2294" y="1719667"/>
            <a:ext cx="3070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Общественная молодежная палата  при Собрании депутатов Верхнеуральского муниципального района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63" y="3405667"/>
            <a:ext cx="1438275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408" y="4241201"/>
            <a:ext cx="709009" cy="114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494" y="1059622"/>
            <a:ext cx="1334529" cy="173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80783" y="5380672"/>
            <a:ext cx="346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</a:t>
            </a:r>
          </a:p>
          <a:p>
            <a:r>
              <a:rPr lang="ru-RU" dirty="0"/>
              <a:t> образования Верхнеуральского  муниципального района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80726" y="3330731"/>
            <a:ext cx="209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МОУ «СОШ №2 г.Верхнеуральска»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85722"/>
            <a:ext cx="2306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ГБПОУ "Верхнеуральский </a:t>
            </a:r>
          </a:p>
          <a:p>
            <a:pPr algn="ctr"/>
            <a:r>
              <a:rPr lang="ru-RU" dirty="0" err="1"/>
              <a:t>агротехнологический</a:t>
            </a:r>
            <a:r>
              <a:rPr lang="ru-RU" dirty="0"/>
              <a:t> техникум –  казачий кадетский корпус".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6404" y="2784389"/>
            <a:ext cx="210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МОУ «СОШ №1 г.Верхнеуральска»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4974" y="5380672"/>
            <a:ext cx="3146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Добровольческое объединение</a:t>
            </a:r>
          </a:p>
          <a:p>
            <a:pPr algn="ctr"/>
            <a:r>
              <a:rPr lang="ru-RU" dirty="0"/>
              <a:t> «Серебряные волонтеры»                                                                                      города Верхнеуральска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873" y="2147201"/>
            <a:ext cx="2514076" cy="114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8340" y="3288483"/>
            <a:ext cx="3077029" cy="207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6A694F-E0E2-4167-85CD-10E8F327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0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Adobe Acrobat Document</vt:lpstr>
      <vt:lpstr>МУ ДО «Дом детского творчества»  г. Верхнеуральска </vt:lpstr>
      <vt:lpstr>Наша молодёжь</vt:lpstr>
      <vt:lpstr>Наша цель</vt:lpstr>
      <vt:lpstr>Наши задачи</vt:lpstr>
      <vt:lpstr>Наша аудитория</vt:lpstr>
      <vt:lpstr>                Наши координаты и          МЕСТОположение</vt:lpstr>
      <vt:lpstr>Наши ресурсы</vt:lpstr>
      <vt:lpstr>Наши партнёры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место</dc:title>
  <dc:creator>ДДТ</dc:creator>
  <cp:lastModifiedBy>User</cp:lastModifiedBy>
  <cp:revision>82</cp:revision>
  <cp:lastPrinted>2023-12-11T04:37:56Z</cp:lastPrinted>
  <dcterms:created xsi:type="dcterms:W3CDTF">2014-11-21T11:00:06Z</dcterms:created>
  <dcterms:modified xsi:type="dcterms:W3CDTF">2023-12-14T09:26:28Z</dcterms:modified>
</cp:coreProperties>
</file>