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6778"/>
            <a:ext cx="831641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1"/>
            <a:ext cx="749917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97968" y="2276872"/>
            <a:ext cx="749917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708920"/>
            <a:ext cx="429886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«Будь с нами!»</a:t>
            </a:r>
            <a:endParaRPr lang="ru-RU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1202" y="1471399"/>
            <a:ext cx="7968962" cy="89255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и поддержка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</a:t>
            </a:r>
          </a:p>
          <a:p>
            <a:pPr algn="ctr" fontAlgn="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добра»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Рамонском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001578" y="1027248"/>
            <a:ext cx="1152128" cy="432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71800" y="347293"/>
            <a:ext cx="3816424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edenceva\Desktop\volunteer-2055010_1920-1140x6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2132740"/>
            <a:ext cx="9036496" cy="47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6200000">
            <a:off x="-736293" y="4018359"/>
            <a:ext cx="306261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9310" y="2748660"/>
            <a:ext cx="7128792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молодых людей в добровольческую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информационную работу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добра»;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«Школы добровольцев», обучение не менее 100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лидеров;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ярмарки добровольческих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инициатив;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40 добровольческих мероприятий 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заданных направлений по утвержденному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обслуживаемых членами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движения;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СМИ, связь с общественностью.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1056626" y="3892445"/>
            <a:ext cx="523174" cy="38752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347293"/>
            <a:ext cx="768163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672" y="216496"/>
            <a:ext cx="662473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Lobster" pitchFamily="2" charset="0"/>
              </a:rPr>
              <a:t>География реализации проекта</a:t>
            </a:r>
            <a:endParaRPr lang="ru-RU" sz="2800" b="1" dirty="0">
              <a:latin typeface="Lobster" pitchFamily="2" charset="0"/>
            </a:endParaRPr>
          </a:p>
        </p:txBody>
      </p:sp>
      <p:pic>
        <p:nvPicPr>
          <p:cNvPr id="11" name="Picture 2" descr="C:\Users\Medenceva\Desktop\volunteer-2055010_1920-1140x6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393305"/>
            <a:ext cx="9144000" cy="44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1022002"/>
            <a:ext cx="482453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Lobster" pitchFamily="2" charset="0"/>
              </a:rPr>
              <a:t>Территория населенных </a:t>
            </a:r>
            <a:r>
              <a:rPr lang="ru-RU" sz="2000" dirty="0" smtClean="0">
                <a:latin typeface="Lobster" pitchFamily="2" charset="0"/>
              </a:rPr>
              <a:t>пунктов</a:t>
            </a:r>
          </a:p>
          <a:p>
            <a:pPr algn="ctr"/>
            <a:r>
              <a:rPr lang="ru-RU" sz="2000" dirty="0" smtClean="0">
                <a:latin typeface="Lobster" pitchFamily="2" charset="0"/>
              </a:rPr>
              <a:t>   </a:t>
            </a:r>
            <a:r>
              <a:rPr lang="ru-RU" sz="2000" dirty="0" err="1" smtClean="0">
                <a:latin typeface="Lobster" pitchFamily="2" charset="0"/>
              </a:rPr>
              <a:t>Рамонского</a:t>
            </a:r>
            <a:r>
              <a:rPr lang="ru-RU" sz="2000" dirty="0" smtClean="0">
                <a:latin typeface="Lobster" pitchFamily="2" charset="0"/>
              </a:rPr>
              <a:t> муниципального </a:t>
            </a:r>
            <a:r>
              <a:rPr lang="ru-RU" sz="2000" dirty="0" smtClean="0">
                <a:latin typeface="Lobster" pitchFamily="2" charset="0"/>
              </a:rPr>
              <a:t>района</a:t>
            </a:r>
            <a:endParaRPr lang="ru-RU" sz="2400" dirty="0">
              <a:latin typeface="Lobster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90" y="1768580"/>
            <a:ext cx="6317377" cy="5009192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4572000" y="763004"/>
            <a:ext cx="360040" cy="35394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247331" y="1879710"/>
            <a:ext cx="42210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8882" y="424212"/>
            <a:ext cx="358114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олонтерские отряды 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организации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182208" y="778155"/>
            <a:ext cx="9167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76874" y="1673539"/>
            <a:ext cx="372515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Подростки и молодежь,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образовательных учреждений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171942" y="2152351"/>
            <a:ext cx="927036" cy="1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67744" y="3245553"/>
            <a:ext cx="6768752" cy="3416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охватить деятельностью по проекту: 13 образовательных учреждений – 1000 человек,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волонтерских отрядов – 105 человек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общественные организации – 80 человек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и участники проекта 105 человек. Всего 1290 человек.  Проект реализуется 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Рамонского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и направлен на популяризацию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14195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519666" y="941220"/>
            <a:ext cx="2436710" cy="21997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60830" y="1050147"/>
            <a:ext cx="2376264" cy="21921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edenceva\Desktop\volunteer-2055010_1920-1140x6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51751"/>
            <a:ext cx="9144000" cy="37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141286"/>
            <a:ext cx="691276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Lobster" pitchFamily="2" charset="0"/>
                <a:cs typeface="Traditional Arabic" panose="02020603050405020304" pitchFamily="18" charset="-78"/>
              </a:rPr>
              <a:t>Уникальность проекта</a:t>
            </a:r>
            <a:endParaRPr lang="ru-RU" sz="2000" b="1" dirty="0">
              <a:latin typeface="Lobster" pitchFamily="2" charset="0"/>
              <a:cs typeface="Traditional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1708" y="153699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отряды 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1916" y="1514443"/>
            <a:ext cx="2154460" cy="105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подрастающего поколения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410269"/>
            <a:ext cx="8820472" cy="23205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060" y="924090"/>
            <a:ext cx="1213282" cy="10399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2252" y="3486430"/>
            <a:ext cx="84532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 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добровольческого движения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«Волонтеры   добра»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которое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обеспечит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объединение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усилий волонтеров для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более 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добровольческих мероприятий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молодых людей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волонтерскую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деятельность.</a:t>
            </a:r>
            <a:endParaRPr lang="ru-RU" sz="2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251163" y="1494244"/>
            <a:ext cx="358770" cy="196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1"/>
          </p:cNvCxnSpPr>
          <p:nvPr/>
        </p:nvCxnSpPr>
        <p:spPr>
          <a:xfrm flipH="1">
            <a:off x="3598201" y="1444068"/>
            <a:ext cx="409859" cy="204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54868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основных механизмов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решения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поставленной цели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618927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реализации поставленной цели и решения задач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районной общественной организации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«Волонтеры добра»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будет открыт центр.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добровольческое движение «Волонтеры добра» войдут волонтерские отряды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учреждений и общественные объединения 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района.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организует и координирует работу добровольцев района в следующих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Событийное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C:\Users\Medenceva\Desktop\volunteer-2055010_1920-1140x6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" y="3050088"/>
            <a:ext cx="9144000" cy="37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edenceva\Desktop\volunteer-2055010_1920-1140x6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1462"/>
            <a:ext cx="9144000" cy="37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655232"/>
            <a:ext cx="387713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проекта 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3709" y="68175"/>
            <a:ext cx="2650779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Акция «Чистый двор»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Акция « Успей сказать: Спасибо!»</a:t>
            </a:r>
          </a:p>
          <a:p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Творческие мастерские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несовершеннолетних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Акция «В гости к ветерану!»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«День ударного труда»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Информационные акции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Акция «Георгиевская ленточка»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«Виртуальные путешествия»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Экскурсии по достопримечательностям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Рамонского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Воронежской области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Акция «Добровольцы детям»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" name="Блок-схема: узел суммирования 13"/>
          <p:cNvSpPr/>
          <p:nvPr/>
        </p:nvSpPr>
        <p:spPr>
          <a:xfrm>
            <a:off x="6113268" y="116023"/>
            <a:ext cx="175006" cy="153162"/>
          </a:xfrm>
          <a:prstGeom prst="flowChartSummingJunc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/>
          <p:cNvSpPr/>
          <p:nvPr/>
        </p:nvSpPr>
        <p:spPr>
          <a:xfrm>
            <a:off x="6051363" y="455523"/>
            <a:ext cx="236909" cy="216024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олнце 29"/>
          <p:cNvSpPr/>
          <p:nvPr/>
        </p:nvSpPr>
        <p:spPr>
          <a:xfrm>
            <a:off x="6014504" y="841646"/>
            <a:ext cx="271246" cy="285342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6051363" y="1281760"/>
            <a:ext cx="234387" cy="288032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олния 32"/>
          <p:cNvSpPr/>
          <p:nvPr/>
        </p:nvSpPr>
        <p:spPr>
          <a:xfrm>
            <a:off x="6051363" y="1700808"/>
            <a:ext cx="234387" cy="184593"/>
          </a:xfrm>
          <a:prstGeom prst="lightningBol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лыбающееся лицо 33"/>
          <p:cNvSpPr/>
          <p:nvPr/>
        </p:nvSpPr>
        <p:spPr>
          <a:xfrm>
            <a:off x="6051363" y="2105341"/>
            <a:ext cx="252637" cy="207537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Волна 34"/>
          <p:cNvSpPr/>
          <p:nvPr/>
        </p:nvSpPr>
        <p:spPr>
          <a:xfrm>
            <a:off x="6051363" y="2519530"/>
            <a:ext cx="271246" cy="153162"/>
          </a:xfrm>
          <a:prstGeom prst="wav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4-конечная звезда 35"/>
          <p:cNvSpPr/>
          <p:nvPr/>
        </p:nvSpPr>
        <p:spPr>
          <a:xfrm>
            <a:off x="6014397" y="2799093"/>
            <a:ext cx="288893" cy="368714"/>
          </a:xfrm>
          <a:prstGeom prst="star4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2BCE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113268" y="3232304"/>
            <a:ext cx="172482" cy="238672"/>
          </a:xfrm>
          <a:prstGeom prst="ellipse">
            <a:avLst/>
          </a:prstGeom>
          <a:solidFill>
            <a:srgbClr val="E92B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апля 37"/>
          <p:cNvSpPr/>
          <p:nvPr/>
        </p:nvSpPr>
        <p:spPr>
          <a:xfrm>
            <a:off x="6206385" y="4083205"/>
            <a:ext cx="214648" cy="211737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" y="1541556"/>
            <a:ext cx="5622740" cy="44637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5085184"/>
            <a:ext cx="310923" cy="310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287" y="3783621"/>
            <a:ext cx="310923" cy="310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897" y="3847332"/>
            <a:ext cx="310923" cy="310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2726616"/>
            <a:ext cx="310923" cy="31092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351640"/>
            <a:ext cx="310923" cy="31092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287" y="3536409"/>
            <a:ext cx="310923" cy="31092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069" y="3564619"/>
            <a:ext cx="365792" cy="38408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956" y="4702250"/>
            <a:ext cx="365792" cy="38408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694" y="3773440"/>
            <a:ext cx="365792" cy="38408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709" y="3411323"/>
            <a:ext cx="365792" cy="38408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3734" y="2561196"/>
            <a:ext cx="365792" cy="38408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654" y="3406470"/>
            <a:ext cx="274344" cy="23166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2130" y="4080078"/>
            <a:ext cx="274344" cy="23166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77" y="3174802"/>
            <a:ext cx="274344" cy="23166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3522" y="3717032"/>
            <a:ext cx="274344" cy="23166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0984" y="4218956"/>
            <a:ext cx="274344" cy="23166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9315" y="3212766"/>
            <a:ext cx="274344" cy="231668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9621" y="5124811"/>
            <a:ext cx="274344" cy="23166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4828" y="3313166"/>
            <a:ext cx="274344" cy="23166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5200" y="2819414"/>
            <a:ext cx="353599" cy="42066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2954" y="2456902"/>
            <a:ext cx="353599" cy="42066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7487" y="4237836"/>
            <a:ext cx="353599" cy="42066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6211" y="4005706"/>
            <a:ext cx="353599" cy="42066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0457" y="5119525"/>
            <a:ext cx="353599" cy="42066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9398" y="3944201"/>
            <a:ext cx="353599" cy="42066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775" y="3238455"/>
            <a:ext cx="353599" cy="326164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1245" y="2246572"/>
            <a:ext cx="353599" cy="42066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899" y="3022389"/>
            <a:ext cx="335309" cy="30482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8837" y="2713261"/>
            <a:ext cx="335309" cy="30482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3973" y="2448410"/>
            <a:ext cx="335309" cy="30482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4371" y="3840844"/>
            <a:ext cx="335309" cy="30482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8673" y="3315980"/>
            <a:ext cx="335309" cy="30482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5717" y="3049514"/>
            <a:ext cx="335309" cy="30482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8002" y="4108778"/>
            <a:ext cx="335309" cy="30482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8122" y="4842036"/>
            <a:ext cx="335309" cy="30482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4345" y="3276587"/>
            <a:ext cx="335309" cy="30482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6845" y="5371380"/>
            <a:ext cx="335309" cy="400948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 flipV="1">
            <a:off x="3470461" y="2204682"/>
            <a:ext cx="283502" cy="249138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5592" y="3029678"/>
            <a:ext cx="201185" cy="176799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5612" y="3499823"/>
            <a:ext cx="201185" cy="176799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6369" y="3928658"/>
            <a:ext cx="201185" cy="176799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1561" y="4214743"/>
            <a:ext cx="201185" cy="176799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7028" y="4850600"/>
            <a:ext cx="201185" cy="176799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723" y="3377817"/>
            <a:ext cx="329213" cy="28044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6009" y="2405860"/>
            <a:ext cx="329213" cy="28044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4601" y="4332209"/>
            <a:ext cx="329213" cy="280440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8717" y="4617869"/>
            <a:ext cx="329213" cy="28044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6419" y="4136185"/>
            <a:ext cx="329213" cy="28044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3462" y="2771344"/>
            <a:ext cx="329213" cy="28044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3532" y="2896443"/>
            <a:ext cx="292633" cy="176799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9526" y="4000769"/>
            <a:ext cx="292633" cy="17679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5591" y="3339125"/>
            <a:ext cx="292633" cy="17679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 flipV="1">
            <a:off x="2759336" y="2394175"/>
            <a:ext cx="228294" cy="137928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2913" y="2711533"/>
            <a:ext cx="195089" cy="262151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5286" y="5327900"/>
            <a:ext cx="195089" cy="262151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549" y="3609977"/>
            <a:ext cx="195089" cy="262151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6704" y="3606890"/>
            <a:ext cx="420660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365" y="980728"/>
            <a:ext cx="4438635" cy="55281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показатели: </a:t>
            </a:r>
          </a:p>
          <a:p>
            <a:pPr lvl="0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волонтеров, лидеров волонтерских отрядов и общественных объединений из образовательных учреждений узнают о создании молодежного движения «Волонтер» на презентации;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 человек пройдут школу волонтера и повысят свои компетенции в добровольческой сфере и обретут статус лидеров;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60 участников ярмарки добровольческих инициатив (представители общественных организаций, волонтерских отрядов) и посетителей (учащиеся-волонтеры) смогут найти свою «стезю» личностного развития в добровольческой работе;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40 добровольческих мероприятий будет проведено;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10 публикаций о деятельности волонтерского движения будет размещено в печатных СМИ, будет осуществлено не менее 100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репостов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публикаций о мероприятиях и новых проектах в социальной сети В контакте с охватом около 20000 человек.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2841" y="1003955"/>
            <a:ext cx="4042792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показатели: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будет расширена сфера личностного развития подрастающего поколения;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образа молодого человека, как человека активного и небезразличного к окружающему миру и людям;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единой концепции развития добровольческой деятельности района, в частности разработка единой волонтерской культуры;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удовлетворенности определенных категорий населения проводимыми мероприятиями;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распространение методических рекомендаций по организации волонтерского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13322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7200800" cy="4913630"/>
          </a:xfr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87624" y="908720"/>
            <a:ext cx="7499176" cy="460648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 с нами!!!»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840659"/>
            <a:ext cx="768163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478</Words>
  <Application>Microsoft Office PowerPoint</Application>
  <PresentationFormat>Экран (4:3)</PresentationFormat>
  <Paragraphs>91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맑은 고딕</vt:lpstr>
      <vt:lpstr>Arial</vt:lpstr>
      <vt:lpstr>Calibri</vt:lpstr>
      <vt:lpstr>Lobster</vt:lpstr>
      <vt:lpstr>Times New Roman</vt:lpstr>
      <vt:lpstr>Traditional Arabic</vt:lpstr>
      <vt:lpstr>Wingdings</vt:lpstr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Ожидаемый результат проекта</vt:lpstr>
      <vt:lpstr>Спасибо за внимание!!!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78</cp:revision>
  <dcterms:created xsi:type="dcterms:W3CDTF">2014-04-01T16:35:38Z</dcterms:created>
  <dcterms:modified xsi:type="dcterms:W3CDTF">2020-05-18T11:46:36Z</dcterms:modified>
</cp:coreProperties>
</file>