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5C5E-37E0-4D28-87E6-1C0D1D974E9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A9475-C6C8-4DB9-A73F-D2DBDDF52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Autofit/>
          </a:bodyPr>
          <a:lstStyle/>
          <a:p>
            <a:pPr algn="just"/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Комплексного обслуживания подростков и молодежи «Максимум» 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5181600"/>
            <a:ext cx="5486400" cy="16764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dirty="0" smtClean="0"/>
              <a:t>Краснодарский край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г. Усть-Лабинск</a:t>
            </a:r>
          </a:p>
          <a:p>
            <a:pPr algn="r">
              <a:spcBef>
                <a:spcPts val="0"/>
              </a:spcBef>
            </a:pPr>
            <a:r>
              <a:rPr lang="ru-RU" dirty="0" smtClean="0"/>
              <a:t>ул. Октябрьская, 36</a:t>
            </a:r>
            <a:endParaRPr lang="ru-RU" dirty="0"/>
          </a:p>
        </p:txBody>
      </p:sp>
      <p:sp>
        <p:nvSpPr>
          <p:cNvPr id="21506" name="AutoShape 2" descr="Изображения Белый фон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Изображения Белый фон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Изображения Белый фон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17526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молодежных творческих мероприятий, в том числе развитие движения КВН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вовлечения молодежи разного возраста в занятия творческой деятельностью, в том числе в движение КВН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включенности образовательных организаций, находящихся на территории муниципального образования, в развитие движения КВН 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524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подготовки команд-участников творческих мероприятий и игр КВН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1tF-uKtO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3124200" cy="20819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cl0QwQVrH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006" y="2057400"/>
            <a:ext cx="3315994" cy="22098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gzE-3bB5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7432"/>
            <a:ext cx="3657600" cy="243744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KKH4kga3UM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495800"/>
            <a:ext cx="3276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интеллектуальных игр для молодежи 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Степень вовлечения молодежи разного возраста в интеллектуальные игры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5240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Системность проведения мероприятий интеллектуальной направленности и уровень их организации 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524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интеллектуальных клубов в муниципальном образовании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Ueg7Giu0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114800"/>
            <a:ext cx="3087305" cy="2057400"/>
          </a:xfrm>
          <a:prstGeom prst="rect">
            <a:avLst/>
          </a:prstGeom>
        </p:spPr>
      </p:pic>
      <p:pic>
        <p:nvPicPr>
          <p:cNvPr id="10" name="Рисунок 9" descr="olrVCpuPu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91000"/>
            <a:ext cx="2856831" cy="190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810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по направлению гражданского и патриотического воспитания молодежи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66700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мероприятий, их актуальность и содержание;</a:t>
            </a:r>
          </a:p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плана работы по направлениям патриотического и гражданского воспитания молодежи, периодичность проведения мероприятий молодежи; </a:t>
            </a:r>
          </a:p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военно-патриотических центров на территории муниципального образования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V9vUm5wZ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590800"/>
            <a:ext cx="2971800" cy="3962400"/>
          </a:xfrm>
          <a:prstGeom prst="rect">
            <a:avLst/>
          </a:prstGeom>
        </p:spPr>
      </p:pic>
      <p:pic>
        <p:nvPicPr>
          <p:cNvPr id="9" name="Рисунок 8" descr="hafWlArYN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86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студенческого самоуправления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343400"/>
            <a:ext cx="3485344" cy="2319338"/>
          </a:xfrm>
          <a:prstGeom prst="rect">
            <a:avLst/>
          </a:prstGeom>
        </p:spPr>
      </p:pic>
      <p:pic>
        <p:nvPicPr>
          <p:cNvPr id="6" name="Рисунок 5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343400"/>
            <a:ext cx="3048000" cy="2283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5908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органа студенческого самоуправления на территории муниципального образования при органе по делам молодежи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590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 участия членов студенческого совета в 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мероприятих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направлениям государственной молодежной политики краевого и федерального уровней 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Информационное освещение деятельности органов по делам молодежи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590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https://vk.com/molodezhustlabinsk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895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https://vk.com/cityread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200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https://vk.com/public134174785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505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https://t.me/odmul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304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Молодежный центр «Максимум» создает  условия для успешной социализации и эффективной самореализации молодежи, развитие потенциала молодежи 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bUloyb-5c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114800"/>
            <a:ext cx="4438937" cy="2541985"/>
          </a:xfrm>
          <a:prstGeom prst="round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18" name="Рисунок 17" descr="OZc3izk8Pw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447800"/>
            <a:ext cx="4876800" cy="2514600"/>
          </a:xfrm>
          <a:prstGeom prst="round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16" name="Рисунок 15" descr="1b9acd5c-2d91-31c8-00e5-2f4705d1fb2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057400"/>
            <a:ext cx="2870575" cy="2514600"/>
          </a:xfrm>
          <a:prstGeom prst="ellips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19" name="Рисунок 18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524000"/>
            <a:ext cx="1905000" cy="2340429"/>
          </a:xfrm>
          <a:prstGeom prst="flowChartMagneticDisk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 descr="VTtbr9ROxCPqnaU2pkMT5CxZOTI7aA_sYl4ruMexlDgC0wtjEjFLxSxpgIe7D6xbY6oeKn8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4191000"/>
            <a:ext cx="3429000" cy="2362200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Молодежного Совета при главе муниципального образования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Nc6Nu8Um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648200"/>
            <a:ext cx="2523137" cy="1900238"/>
          </a:xfrm>
          <a:prstGeom prst="rect">
            <a:avLst/>
          </a:prstGeom>
        </p:spPr>
      </p:pic>
      <p:pic>
        <p:nvPicPr>
          <p:cNvPr id="9" name="Рисунок 8" descr="bBGKLTpNl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14800"/>
            <a:ext cx="3276600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7620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Представительство различных категорий молодежи в составе Молодежного Совета;</a:t>
            </a:r>
          </a:p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Нормотворческие и правотворческие проекты, которые были предложены членами Молодежного Совета, их практическая реализация;</a:t>
            </a:r>
          </a:p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Активность участия членов Молодежного Совета в мероприятиях по направлениям государственной молодежной политики краевого и федерального уровней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туристских походов и мероприятий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219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представителей молодежи в туристских мероприятиях регионального и всероссийского уровней.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3724275" cy="2291862"/>
          </a:xfrm>
          <a:prstGeom prst="snip2DiagRect">
            <a:avLst/>
          </a:prstGeom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4563"/>
            <a:ext cx="3276600" cy="2454287"/>
          </a:xfrm>
          <a:prstGeom prst="round2DiagRect">
            <a:avLst/>
          </a:prstGeom>
        </p:spPr>
      </p:pic>
      <p:pic>
        <p:nvPicPr>
          <p:cNvPr id="8" name="Рисунок 7" descr="568f6340-9e32-403b-a4ba-80bd04d690f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048000"/>
            <a:ext cx="3505200" cy="26289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муниципальных смен и форумов для подростков и молодежи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n9kZnE25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3658047" cy="2439889"/>
          </a:xfrm>
          <a:prstGeom prst="snip2DiagRect">
            <a:avLst/>
          </a:prstGeom>
        </p:spPr>
      </p:pic>
      <p:pic>
        <p:nvPicPr>
          <p:cNvPr id="6" name="Рисунок 5" descr="g7lzCPpem4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905000"/>
            <a:ext cx="3657600" cy="2438400"/>
          </a:xfrm>
          <a:prstGeom prst="round2Diag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648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Организация работы с молодежью через автоматизированную информационную систему «Молодежь России» </a:t>
            </a:r>
          </a:p>
          <a:p>
            <a:pPr algn="just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Организация обеспечения безопасности участников тематических смен и форумов</a:t>
            </a:r>
            <a:endParaRPr lang="ru-RU" sz="24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52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профилактику экстремизма и идеологию терроризма в молодежной среде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Вовлеченность в мероприятия по направлению деятельности различных категорий граждан и организаций</a:t>
            </a:r>
          </a:p>
          <a:p>
            <a:pPr algn="just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Подтверждение отчетной информации, направляемой органом по делам молодежи в министерство и государственные учреждения, подведомственные министерству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4114800" cy="1981200"/>
          </a:xfrm>
          <a:prstGeom prst="roundRect">
            <a:avLst/>
          </a:prstGeom>
        </p:spPr>
      </p:pic>
      <p:pic>
        <p:nvPicPr>
          <p:cNvPr id="9" name="Рисунок 8" descr="hiCRFtff0y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676400"/>
            <a:ext cx="3149600" cy="2362200"/>
          </a:xfrm>
          <a:prstGeom prst="rect">
            <a:avLst/>
          </a:prstGeom>
        </p:spPr>
      </p:pic>
      <p:pic>
        <p:nvPicPr>
          <p:cNvPr id="10" name="Рисунок 9" descr="OZutaaDCG9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0480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профилактическая работа с несовершеннолетними, состоящими на учете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72e526d-51f7-4a43-ad6e-e29d66eddd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2314575" cy="4114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c217aef4-3c52-444e-a1a5-ef253013a77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371600"/>
            <a:ext cx="2357438" cy="4191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Солнце 6"/>
          <p:cNvSpPr/>
          <p:nvPr/>
        </p:nvSpPr>
        <p:spPr>
          <a:xfrm>
            <a:off x="7467600" y="2209800"/>
            <a:ext cx="685800" cy="609600"/>
          </a:xfrm>
          <a:prstGeom prst="su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066800" y="2743200"/>
            <a:ext cx="685800" cy="457200"/>
          </a:xfrm>
          <a:prstGeom prst="su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38400" y="1066801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межведомственного взаимодействия с органами системы профилактики в соответствии с постановлением комиссии по делам несовершеннолетних и защите их прав при администрации Краснодарского края от 27 декабря 2017 года №4/3 «Об утверждении порядка межведомственного взаимодействия органов и учреждений системы профилактики безнадзорности и правонарушений несовершеннолетних по организации индивидуальной профилактической работы в отношении несовершеннолетних и семей, находящихся в социально опасном положении»</a:t>
            </a:r>
            <a:endParaRPr lang="ru-RU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общественными объединением правоохранительной направленности «Молодежный Патруль»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quXHTg5N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2362200" cy="1771650"/>
          </a:xfrm>
          <a:prstGeom prst="round2DiagRect">
            <a:avLst/>
          </a:prstGeom>
        </p:spPr>
      </p:pic>
      <p:pic>
        <p:nvPicPr>
          <p:cNvPr id="8" name="Рисунок 7" descr="4SsTGJVx1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6491" y="2667000"/>
            <a:ext cx="1974273" cy="1447800"/>
          </a:xfrm>
          <a:prstGeom prst="roundRect">
            <a:avLst/>
          </a:prstGeom>
        </p:spPr>
      </p:pic>
      <p:pic>
        <p:nvPicPr>
          <p:cNvPr id="9" name="Рисунок 8" descr="EZjZDfQQvq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648200"/>
            <a:ext cx="2438400" cy="1828800"/>
          </a:xfrm>
          <a:prstGeom prst="round2DiagRect">
            <a:avLst/>
          </a:prstGeom>
        </p:spPr>
      </p:pic>
      <p:pic>
        <p:nvPicPr>
          <p:cNvPr id="10" name="Рисунок 9" descr="ijKRWlaXxO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2667000"/>
            <a:ext cx="1600200" cy="2133600"/>
          </a:xfrm>
          <a:prstGeom prst="can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114300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Организация взаимодействия Молодежного патруля с местными органами внутренних дел;</a:t>
            </a:r>
          </a:p>
          <a:p>
            <a:pPr algn="just"/>
            <a:r>
              <a:rPr lang="ru-RU" sz="24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Подтверждение отчетной информации, направляемой органом по делам молодежи в министерство и государственные учреждения, подведомственные министерству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профилактической работы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ZV41L-VE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419600"/>
            <a:ext cx="2943334" cy="2209800"/>
          </a:xfrm>
          <a:prstGeom prst="rect">
            <a:avLst/>
          </a:prstGeom>
        </p:spPr>
      </p:pic>
      <p:pic>
        <p:nvPicPr>
          <p:cNvPr id="6" name="Рисунок 5" descr="IvCg4HKYL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724400"/>
            <a:ext cx="2235200" cy="1676400"/>
          </a:xfrm>
          <a:prstGeom prst="rect">
            <a:avLst/>
          </a:prstGeom>
        </p:spPr>
      </p:pic>
      <p:pic>
        <p:nvPicPr>
          <p:cNvPr id="7" name="Рисунок 6" descr="UWewlnSKM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19812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Периодичность проведения профилактических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антинаркотических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мероприятий для молодежи, выполнение плана проведения мероприятий 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 администрациями поселений/округов, профильными органами и учреждениями системы профилактики 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33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молодежи разных возрастов узкоспециализированными мероприятиями 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501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«Центр Комплексного обслуживания подростков и молодежи «Максимум»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«Центр Комплексного обслуживания подростков и молодежи «Максимум» </dc:title>
  <dc:creator>Пальзователь</dc:creator>
  <cp:lastModifiedBy>Пальзователь</cp:lastModifiedBy>
  <cp:revision>47</cp:revision>
  <dcterms:created xsi:type="dcterms:W3CDTF">2022-10-26T13:12:46Z</dcterms:created>
  <dcterms:modified xsi:type="dcterms:W3CDTF">2022-10-27T12:32:26Z</dcterms:modified>
</cp:coreProperties>
</file>