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28" r:id="rId2"/>
    <p:sldMasterId id="2147483852" r:id="rId3"/>
    <p:sldMasterId id="2147483900" r:id="rId4"/>
    <p:sldMasterId id="2147483924" r:id="rId5"/>
    <p:sldMasterId id="2147483936" r:id="rId6"/>
    <p:sldMasterId id="2147483996" r:id="rId7"/>
  </p:sldMasterIdLst>
  <p:notesMasterIdLst>
    <p:notesMasterId r:id="rId16"/>
  </p:notesMasterIdLst>
  <p:sldIdLst>
    <p:sldId id="272" r:id="rId8"/>
    <p:sldId id="284" r:id="rId9"/>
    <p:sldId id="273" r:id="rId10"/>
    <p:sldId id="279" r:id="rId11"/>
    <p:sldId id="287" r:id="rId12"/>
    <p:sldId id="280" r:id="rId13"/>
    <p:sldId id="288" r:id="rId14"/>
    <p:sldId id="268" r:id="rId15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A73"/>
    <a:srgbClr val="009999"/>
    <a:srgbClr val="286B9D"/>
    <a:srgbClr val="5B9BD5"/>
    <a:srgbClr val="33CCCC"/>
    <a:srgbClr val="9D23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710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5DCB-0ABD-4CA9-AB74-B8ED49F870C2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48AC-D5D7-4B36-8B06-CB573D204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1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53F26A-4B85-4A07-843A-0CF6663B6B5A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8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/>
              <a:t>Заполняется по итогам 1-го этапа (регистрации проекта)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C462-6FF5-46E1-AC32-39865ED66CB1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99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C462-6FF5-46E1-AC32-39865ED66CB1}" type="slidenum">
              <a:rPr lang="ru-RU" altLang="ru-RU" smtClean="0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97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C462-6FF5-46E1-AC32-39865ED66CB1}" type="slidenum">
              <a:rPr lang="ru-RU" altLang="ru-RU" smtClean="0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26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C462-6FF5-46E1-AC32-39865ED66CB1}" type="slidenum">
              <a:rPr lang="ru-RU" altLang="ru-RU" smtClean="0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26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1C462-6FF5-46E1-AC32-39865ED66CB1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826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2C33-83F9-4A01-881F-94C50708BFFA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DA3-7873-4FED-9684-7D31D31373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491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B6601-F132-4A48-BDDE-6BBFDCFA07FD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3F98-43EB-4D53-9C6B-F05F354AF1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6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EEA7E-D790-4F83-87A6-E9C7C38FF350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D852-0412-4D8A-8FD3-9DA6A4619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129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2C33-83F9-4A01-881F-94C50708BF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DA3-7873-4FED-9684-7D31D3137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80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F5F80-BDD5-43CC-BC2E-DF7DCE66BB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0A6B-B908-420B-AC48-D791E40E70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473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F0687-059A-4850-ABF1-25F358D29B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D76E-B714-4FD7-B0EB-1C90B5676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526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CFF1-FB2C-4E29-A8AD-93210BD9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C1A3-F048-4C16-B1E4-0C2113F5B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19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D289-3C58-4514-A259-B7FA49A8E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C693-A6AD-4A20-BE12-8FA11272E1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84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D89A-3CBF-4159-BE22-18B78144C2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56CA-0E67-4C3D-AC5F-AD2F0610AF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251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331D-04FB-4C39-B957-560E49F5D6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2725-566F-4C91-B944-9937A0009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382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DB5CE-E095-434E-8D38-A214572192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BBDC-66B3-4868-93D0-1ADE147A03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51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F5F80-BDD5-43CC-BC2E-DF7DCE66BB6D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0A6B-B908-420B-AC48-D791E40E70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633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D845B-7A03-4106-A43F-5C3059249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A19F4-8A99-4DE5-8AC1-9BE45F01C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8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B6601-F132-4A48-BDDE-6BBFDCFA07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3F98-43EB-4D53-9C6B-F05F354AF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82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EEA7E-D790-4F83-87A6-E9C7C38FF3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D852-0412-4D8A-8FD3-9DA6A4619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139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068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374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5113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7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293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575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20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F0687-059A-4850-ABF1-25F358D29BF6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D76E-B714-4FD7-B0EB-1C90B5676D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148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474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07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72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44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2C33-83F9-4A01-881F-94C50708BF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DA3-7873-4FED-9684-7D31D3137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262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F5F80-BDD5-43CC-BC2E-DF7DCE66BB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0A6B-B908-420B-AC48-D791E40E70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9188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F0687-059A-4850-ABF1-25F358D29B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D76E-B714-4FD7-B0EB-1C90B5676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07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CFF1-FB2C-4E29-A8AD-93210BD9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C1A3-F048-4C16-B1E4-0C2113F5B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976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D289-3C58-4514-A259-B7FA49A8E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C693-A6AD-4A20-BE12-8FA11272E1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736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D89A-3CBF-4159-BE22-18B78144C2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56CA-0E67-4C3D-AC5F-AD2F0610AF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60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CFF1-FB2C-4E29-A8AD-93210BD9D27B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C1A3-F048-4C16-B1E4-0C2113F5B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20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331D-04FB-4C39-B957-560E49F5D6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2725-566F-4C91-B944-9937A0009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493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DB5CE-E095-434E-8D38-A214572192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BBDC-66B3-4868-93D0-1ADE147A03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09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D845B-7A03-4106-A43F-5C3059249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A19F4-8A99-4DE5-8AC1-9BE45F01C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7305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B6601-F132-4A48-BDDE-6BBFDCFA07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3F98-43EB-4D53-9C6B-F05F354AF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905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EEA7E-D790-4F83-87A6-E9C7C38FF3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D852-0412-4D8A-8FD3-9DA6A4619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418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2C33-83F9-4A01-881F-94C50708BF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DA3-7873-4FED-9684-7D31D3137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340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F5F80-BDD5-43CC-BC2E-DF7DCE66BB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0A6B-B908-420B-AC48-D791E40E70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573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F0687-059A-4850-ABF1-25F358D29B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D76E-B714-4FD7-B0EB-1C90B5676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4997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CFF1-FB2C-4E29-A8AD-93210BD9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C1A3-F048-4C16-B1E4-0C2113F5B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320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D289-3C58-4514-A259-B7FA49A8E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C693-A6AD-4A20-BE12-8FA11272E1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45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D289-3C58-4514-A259-B7FA49A8EA49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C693-A6AD-4A20-BE12-8FA11272E1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8028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D89A-3CBF-4159-BE22-18B78144C2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56CA-0E67-4C3D-AC5F-AD2F0610AF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955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331D-04FB-4C39-B957-560E49F5D6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2725-566F-4C91-B944-9937A0009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654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DB5CE-E095-434E-8D38-A214572192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BBDC-66B3-4868-93D0-1ADE147A03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357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D845B-7A03-4106-A43F-5C3059249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A19F4-8A99-4DE5-8AC1-9BE45F01C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750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B6601-F132-4A48-BDDE-6BBFDCFA07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3F98-43EB-4D53-9C6B-F05F354AF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575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EEA7E-D790-4F83-87A6-E9C7C38FF3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D852-0412-4D8A-8FD3-9DA6A4619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431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D82C33-83F9-4A01-881F-94C50708BF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76DA3-7873-4FED-9684-7D31D31373F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887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F5F80-BDD5-43CC-BC2E-DF7DCE66BB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80A6B-B908-420B-AC48-D791E40E70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7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F0687-059A-4850-ABF1-25F358D29B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AD76E-B714-4FD7-B0EB-1C90B5676D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292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ECFF1-FB2C-4E29-A8AD-93210BD9D2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2C1A3-F048-4C16-B1E4-0C2113F5B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09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D89A-3CBF-4159-BE22-18B78144C2BF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56CA-0E67-4C3D-AC5F-AD2F0610AF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967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4D289-3C58-4514-A259-B7FA49A8E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EC693-A6AD-4A20-BE12-8FA11272E1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9890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4D89A-3CBF-4159-BE22-18B78144C2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B56CA-0E67-4C3D-AC5F-AD2F0610AF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834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331D-04FB-4C39-B957-560E49F5D6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2725-566F-4C91-B944-9937A0009F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63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DB5CE-E095-434E-8D38-A2145721920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BBDC-66B3-4868-93D0-1ADE147A03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25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D845B-7A03-4106-A43F-5C3059249E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A19F4-8A99-4DE5-8AC1-9BE45F01C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9639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B6601-F132-4A48-BDDE-6BBFDCFA07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43F98-43EB-4D53-9C6B-F05F354AF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488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9EEA7E-D790-4F83-87A6-E9C7C38FF3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4D852-0412-4D8A-8FD3-9DA6A4619A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108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4DD2C-B809-441C-9FA0-3F15ABA89F61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EB7A-01B2-4985-A2DF-1FCAEF66F69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6855E-CB05-46B7-88CF-D32D14105DF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3808-0B55-4133-8B43-4D440CA334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A47A9-B057-4D59-BC93-2D30AB75B0AA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68D4-5C60-4B42-AD93-023E9E21E6F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B331D-04FB-4C39-B957-560E49F5D67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2725-566F-4C91-B944-9937A0009F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0351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06AD6-7E4F-484F-9C48-4652AFA2527C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69BD-9D37-4EE6-BF3A-77979F56A6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2A049-F171-417C-91F6-6E60CBCAE2A2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8142-FB12-40D9-A0AC-324AB65FA2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13415-05BD-4BC4-B21A-0C241AB11F89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9106F-DCB2-4E4F-92B0-3D4AB73051B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58E8A-8E38-483F-B2E5-85BCA8BB57D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BA92-9B6E-4902-880D-277054ABC67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34B49-E025-4637-B601-EC43196E8557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344068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935C-2F08-4315-B909-D213BCB05BF7}" type="slidenum">
              <a:rPr lang="ru-RU" altLang="ru-RU" smtClean="0">
                <a:solidFill>
                  <a:srgbClr val="344068"/>
                </a:solidFill>
              </a:rPr>
              <a:pPr/>
              <a:t>‹#›</a:t>
            </a:fld>
            <a:endParaRPr lang="ru-RU" altLang="ru-RU">
              <a:solidFill>
                <a:srgbClr val="344068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47D7BF-6790-470E-960E-7FDA43645A08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94F9314-1C76-4D98-91B8-BAF3954FDAA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54672C-D5CF-4F1D-8AB3-B3B401E60538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B7B55-13F0-4600-9514-8B78948F7A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7C47B-5F11-454E-85B0-1851CF7F57F5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F2E60-CD82-45D1-ADE0-47BFB7CA4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8DB5CE-E095-434E-8D38-A2145721920E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3BBDC-66B3-4868-93D0-1ADE147A0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01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3D845B-7A03-4106-A43F-5C3059249E45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A19F4-8A99-4DE5-8AC1-9BE45F01C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16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6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6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AC3E197-4576-455B-B8FF-E5E85E24788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547EE65-52C8-43FF-A3B7-0BF0CCC3EC7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7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6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05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40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A4BAB62-927D-4222-8789-66FC29D221D5}" type="datetimeFigureOut">
              <a:rPr lang="ru-RU" smtClean="0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CC4638-9A67-4C4A-9BF3-71885E7AD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оциальная сре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9433" y="428540"/>
            <a:ext cx="201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9506" y="855963"/>
            <a:ext cx="8528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За 1 год, будет создан и начнет реализовывать свои задачи «Центр </a:t>
            </a:r>
            <a:r>
              <a:rPr lang="ru-RU" sz="24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4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поддержки НКО, молодежных и студенческих объединений Нижегородской области» под общим брендом «Социальная среда». В результате, мы привлечем внимание общественности к работе НКО, студенческих и молодежных объединений, увеличим их количество вдвое, повысим уровень знаний в создании качественного </a:t>
            </a:r>
            <a:r>
              <a:rPr lang="ru-RU" sz="24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4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4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, а также поможем определиться не равнодушных людям к работе в данных организациях в качестве волонтеров.</a:t>
            </a:r>
            <a:endParaRPr lang="ru-RU" sz="2400" dirty="0">
              <a:solidFill>
                <a:srgbClr val="2B6A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308" y="0"/>
            <a:ext cx="8635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dirty="0" smtClean="0"/>
          </a:p>
          <a:p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В популяризации работы некоммерческих организаций, соц. предпринимателей, молодежных и студенческих объединений заинтересованы не только получатели социальных услуг, но и  власть,  ведь некоммерческий сектор оказывает  качественные услуги социальному сектору, наравне с государственными учреждениями. Проблемы таких организаций в период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это минимальная реклама или ее отсутствие, неумение представить себя на рынке, некачественный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, рассказывающий о работе этих организаций. Решение этих проблем заключается в создании Центра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поддержки НКО, соц.предпринимателей, молодежных и студенческих объединений и обучению сотрудников данных организаций созданию качественного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, продвижению своих услуг на рынке, привлечение людей всех возрастов в качестве волонтеров в реализуемые проекты. Целевая аудитория – представители НКО, молодежных объединений, волонтеры и соц.предприниматели без возрастных ограничений, проживающие на территории Нижегородской области. Проект нужен для того, чтобы: - большее количество людей узнало о работе НКО, соц.предпринимателей, молодежных и студенческих объединений; - НКО, соц.предприниматели, молодежные и студенческие объединения пополнялись новыми сотрудниками и добровольцами; - сотрудники НКО, представители молодежных и студенческих объединений, соц. предприниматели после обучения, могли создавать качественный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1600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2B6A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40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5289" y="204717"/>
            <a:ext cx="317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Результаты проекта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132" y="777117"/>
            <a:ext cx="8428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- курс по «Созданию качественного </a:t>
            </a:r>
            <a:r>
              <a:rPr lang="ru-RU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» закончат не менее 350 представителей НКО, молодежных и студенческих объединений, волонтеров</a:t>
            </a:r>
          </a:p>
          <a:p>
            <a:pPr algn="ctr"/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- количество создаваемых НКО, молодежных и студенческих объединений в Нижегородской области увеличится вдвое.</a:t>
            </a:r>
          </a:p>
          <a:p>
            <a:pPr algn="ctr"/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- увеличение просмотров в сотни раз в сети Интернет </a:t>
            </a:r>
            <a:r>
              <a:rPr lang="ru-RU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и тем самым популяризация  работы НКО, молодежных и студенческих объединений, </a:t>
            </a:r>
            <a:r>
              <a:rPr lang="ru-RU" dirty="0" err="1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dirty="0" smtClean="0">
                <a:solidFill>
                  <a:srgbClr val="2B6A73"/>
                </a:solidFill>
                <a:latin typeface="Times New Roman" pitchFamily="18" charset="0"/>
                <a:cs typeface="Times New Roman" pitchFamily="18" charset="0"/>
              </a:rPr>
              <a:t> волонтеров.</a:t>
            </a:r>
          </a:p>
          <a:p>
            <a:endParaRPr lang="ru-RU" dirty="0">
              <a:solidFill>
                <a:srgbClr val="2B6A73"/>
              </a:solidFill>
            </a:endParaRPr>
          </a:p>
        </p:txBody>
      </p:sp>
      <p:pic>
        <p:nvPicPr>
          <p:cNvPr id="9" name="Рисунок 8" descr="kTby9Lehm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132" y="2676698"/>
            <a:ext cx="3574473" cy="2010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20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93" r="56459"/>
          <a:stretch>
            <a:fillRect/>
          </a:stretch>
        </p:blipFill>
        <p:spPr>
          <a:xfrm>
            <a:off x="-358812" y="211973"/>
            <a:ext cx="5446201" cy="5214068"/>
          </a:xfrm>
          <a:prstGeom prst="rect">
            <a:avLst/>
          </a:prstGeom>
        </p:spPr>
      </p:pic>
      <p:pic>
        <p:nvPicPr>
          <p:cNvPr id="6" name="Рисунок 5" descr="mother-russia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8546" y="2118816"/>
            <a:ext cx="6152686" cy="2408777"/>
          </a:xfrm>
          <a:prstGeom prst="rect">
            <a:avLst/>
          </a:prstGeom>
        </p:spPr>
      </p:pic>
      <p:pic>
        <p:nvPicPr>
          <p:cNvPr id="8" name="Рисунок 7" descr="1200px-Gorodetsky_District_on_map_of_Nizhny_Novgorod_Region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88305" y="317666"/>
            <a:ext cx="2005069" cy="1601549"/>
          </a:xfrm>
          <a:prstGeom prst="rect">
            <a:avLst/>
          </a:prstGeom>
        </p:spPr>
      </p:pic>
      <p:pic>
        <p:nvPicPr>
          <p:cNvPr id="9" name="Рисунок 8" descr="gerb_nizhegorodskoy_oblas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2927" y="302482"/>
            <a:ext cx="2060576" cy="1534847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5895833" y="1924335"/>
            <a:ext cx="545911" cy="460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-2238375" y="2238375"/>
            <a:ext cx="5143500" cy="666750"/>
          </a:xfrm>
          <a:prstGeom prst="rect">
            <a:avLst/>
          </a:prstGeom>
          <a:solidFill>
            <a:srgbClr val="286B9D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ПРОЕКТА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722"/>
          <a:stretch>
            <a:fillRect/>
          </a:stretch>
        </p:blipFill>
        <p:spPr>
          <a:xfrm>
            <a:off x="698269" y="-370712"/>
            <a:ext cx="3823856" cy="51428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pic>
        <p:nvPicPr>
          <p:cNvPr id="7" name="Рисунок 6" descr="20200409_002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153824" y="-615143"/>
            <a:ext cx="3411505" cy="5143500"/>
          </a:xfrm>
          <a:prstGeom prst="rect">
            <a:avLst/>
          </a:prstGeom>
        </p:spPr>
      </p:pic>
      <p:pic>
        <p:nvPicPr>
          <p:cNvPr id="9" name="Рисунок 8" descr="rAkIBtKM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2298" y="266008"/>
            <a:ext cx="2643499" cy="4096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7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5614"/>
            <a:ext cx="9144000" cy="397886"/>
          </a:xfrm>
          <a:prstGeom prst="rect">
            <a:avLst/>
          </a:prstGeom>
        </p:spPr>
      </p:pic>
      <p:pic>
        <p:nvPicPr>
          <p:cNvPr id="4" name="Рисунок 3" descr="ко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3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186</Words>
  <Application>Microsoft Office PowerPoint</Application>
  <PresentationFormat>Экран (16:9)</PresentationFormat>
  <Paragraphs>16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Тема Office</vt:lpstr>
      <vt:lpstr>3_Тема Office</vt:lpstr>
      <vt:lpstr>11_Тема Office</vt:lpstr>
      <vt:lpstr>9_Тема Office</vt:lpstr>
      <vt:lpstr>10_Тема Office</vt:lpstr>
      <vt:lpstr>12_Тема Office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проекта</dc:title>
  <dc:creator>u0</dc:creator>
  <cp:lastModifiedBy>Еленка</cp:lastModifiedBy>
  <cp:revision>114</cp:revision>
  <dcterms:created xsi:type="dcterms:W3CDTF">2013-09-26T11:56:21Z</dcterms:created>
  <dcterms:modified xsi:type="dcterms:W3CDTF">2020-04-29T12:21:08Z</dcterms:modified>
</cp:coreProperties>
</file>