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1" r:id="rId1"/>
  </p:sldMasterIdLst>
  <p:sldIdLst>
    <p:sldId id="256" r:id="rId2"/>
    <p:sldId id="257" r:id="rId3"/>
    <p:sldId id="259" r:id="rId4"/>
    <p:sldId id="261" r:id="rId5"/>
    <p:sldId id="267" r:id="rId6"/>
    <p:sldId id="269" r:id="rId7"/>
    <p:sldId id="270" r:id="rId8"/>
    <p:sldId id="27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AA28065-46B4-4639-A194-3658921B28BF}">
          <p14:sldIdLst>
            <p14:sldId id="256"/>
            <p14:sldId id="257"/>
            <p14:sldId id="259"/>
            <p14:sldId id="261"/>
            <p14:sldId id="267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астасия Бреус" userId="0b7c096adbdcc8ea" providerId="LiveId" clId="{57DA7879-B45E-4810-86C9-7F7FD0380BFB}"/>
    <pc:docChg chg="undo custSel modSld">
      <pc:chgData name="Анастасия Бреус" userId="0b7c096adbdcc8ea" providerId="LiveId" clId="{57DA7879-B45E-4810-86C9-7F7FD0380BFB}" dt="2022-08-30T17:13:52.829" v="32" actId="1076"/>
      <pc:docMkLst>
        <pc:docMk/>
      </pc:docMkLst>
      <pc:sldChg chg="modSp mod">
        <pc:chgData name="Анастасия Бреус" userId="0b7c096adbdcc8ea" providerId="LiveId" clId="{57DA7879-B45E-4810-86C9-7F7FD0380BFB}" dt="2022-08-30T17:13:52.829" v="32" actId="1076"/>
        <pc:sldMkLst>
          <pc:docMk/>
          <pc:sldMk cId="3327560686" sldId="265"/>
        </pc:sldMkLst>
        <pc:spChg chg="mod">
          <ac:chgData name="Анастасия Бреус" userId="0b7c096adbdcc8ea" providerId="LiveId" clId="{57DA7879-B45E-4810-86C9-7F7FD0380BFB}" dt="2022-08-30T17:12:54.336" v="6" actId="403"/>
          <ac:spMkLst>
            <pc:docMk/>
            <pc:sldMk cId="3327560686" sldId="265"/>
            <ac:spMk id="2" creationId="{080CAC8F-F288-74EC-91BC-B88D341F6E09}"/>
          </ac:spMkLst>
        </pc:spChg>
        <pc:spChg chg="mod">
          <ac:chgData name="Анастасия Бреус" userId="0b7c096adbdcc8ea" providerId="LiveId" clId="{57DA7879-B45E-4810-86C9-7F7FD0380BFB}" dt="2022-08-30T17:13:47.847" v="29" actId="20577"/>
          <ac:spMkLst>
            <pc:docMk/>
            <pc:sldMk cId="3327560686" sldId="265"/>
            <ac:spMk id="3" creationId="{C1D5789B-9CC7-BFC6-6158-8355E864A416}"/>
          </ac:spMkLst>
        </pc:spChg>
        <pc:picChg chg="mod">
          <ac:chgData name="Анастасия Бреус" userId="0b7c096adbdcc8ea" providerId="LiveId" clId="{57DA7879-B45E-4810-86C9-7F7FD0380BFB}" dt="2022-08-30T17:13:51.844" v="31" actId="1076"/>
          <ac:picMkLst>
            <pc:docMk/>
            <pc:sldMk cId="3327560686" sldId="265"/>
            <ac:picMk id="4" creationId="{A542AF86-2B24-BC35-F027-43756EE4290E}"/>
          </ac:picMkLst>
        </pc:picChg>
        <pc:picChg chg="mod">
          <ac:chgData name="Анастасия Бреус" userId="0b7c096adbdcc8ea" providerId="LiveId" clId="{57DA7879-B45E-4810-86C9-7F7FD0380BFB}" dt="2022-08-30T17:13:50.470" v="30" actId="1076"/>
          <ac:picMkLst>
            <pc:docMk/>
            <pc:sldMk cId="3327560686" sldId="265"/>
            <ac:picMk id="5" creationId="{A10713B3-DAAE-68FE-6114-AD6B4E10DE7F}"/>
          </ac:picMkLst>
        </pc:picChg>
        <pc:picChg chg="mod">
          <ac:chgData name="Анастасия Бреус" userId="0b7c096adbdcc8ea" providerId="LiveId" clId="{57DA7879-B45E-4810-86C9-7F7FD0380BFB}" dt="2022-08-30T17:13:52.829" v="32" actId="1076"/>
          <ac:picMkLst>
            <pc:docMk/>
            <pc:sldMk cId="3327560686" sldId="265"/>
            <ac:picMk id="6" creationId="{905B4C66-D6A5-1309-7CE9-12FFE88291A8}"/>
          </ac:picMkLst>
        </pc:picChg>
      </pc:sldChg>
    </pc:docChg>
  </pc:docChgLst>
  <pc:docChgLst>
    <pc:chgData name="Анастасия Бреус" userId="0b7c096adbdcc8ea" providerId="LiveId" clId="{E058E929-E398-4CD3-BA88-39AF784D2A35}"/>
    <pc:docChg chg="undo redo custSel addSld modSld addSection delSection modSection">
      <pc:chgData name="Анастасия Бреус" userId="0b7c096adbdcc8ea" providerId="LiveId" clId="{E058E929-E398-4CD3-BA88-39AF784D2A35}" dt="2022-08-30T17:09:39.285" v="1370" actId="1076"/>
      <pc:docMkLst>
        <pc:docMk/>
      </pc:docMkLst>
      <pc:sldChg chg="addSp delSp modSp new mod">
        <pc:chgData name="Анастасия Бреус" userId="0b7c096adbdcc8ea" providerId="LiveId" clId="{E058E929-E398-4CD3-BA88-39AF784D2A35}" dt="2022-08-30T16:59:57.457" v="1192" actId="20577"/>
        <pc:sldMkLst>
          <pc:docMk/>
          <pc:sldMk cId="3262035872" sldId="256"/>
        </pc:sldMkLst>
        <pc:spChg chg="mod">
          <ac:chgData name="Анастасия Бреус" userId="0b7c096adbdcc8ea" providerId="LiveId" clId="{E058E929-E398-4CD3-BA88-39AF784D2A35}" dt="2022-08-30T16:59:57.457" v="1192" actId="20577"/>
          <ac:spMkLst>
            <pc:docMk/>
            <pc:sldMk cId="3262035872" sldId="256"/>
            <ac:spMk id="2" creationId="{AF9E3E49-9FFD-2663-1860-E72A5C3D2CD5}"/>
          </ac:spMkLst>
        </pc:spChg>
        <pc:spChg chg="mod">
          <ac:chgData name="Анастасия Бреус" userId="0b7c096adbdcc8ea" providerId="LiveId" clId="{E058E929-E398-4CD3-BA88-39AF784D2A35}" dt="2022-08-30T16:59:53.633" v="1190" actId="1076"/>
          <ac:spMkLst>
            <pc:docMk/>
            <pc:sldMk cId="3262035872" sldId="256"/>
            <ac:spMk id="3" creationId="{84AD88FE-7088-991C-DD63-EADD84D0DE24}"/>
          </ac:spMkLst>
        </pc:spChg>
        <pc:picChg chg="add del mod">
          <ac:chgData name="Анастасия Бреус" userId="0b7c096adbdcc8ea" providerId="LiveId" clId="{E058E929-E398-4CD3-BA88-39AF784D2A35}" dt="2022-08-30T12:58:06.207" v="339" actId="21"/>
          <ac:picMkLst>
            <pc:docMk/>
            <pc:sldMk cId="3262035872" sldId="256"/>
            <ac:picMk id="4" creationId="{5250E597-5646-8113-9E69-7493ED3EE2CF}"/>
          </ac:picMkLst>
        </pc:picChg>
      </pc:sldChg>
      <pc:sldChg chg="addSp modSp new mod">
        <pc:chgData name="Анастасия Бреус" userId="0b7c096adbdcc8ea" providerId="LiveId" clId="{E058E929-E398-4CD3-BA88-39AF784D2A35}" dt="2022-08-30T17:01:12.937" v="1205" actId="403"/>
        <pc:sldMkLst>
          <pc:docMk/>
          <pc:sldMk cId="4002718818" sldId="257"/>
        </pc:sldMkLst>
        <pc:spChg chg="mod">
          <ac:chgData name="Анастасия Бреус" userId="0b7c096adbdcc8ea" providerId="LiveId" clId="{E058E929-E398-4CD3-BA88-39AF784D2A35}" dt="2022-08-30T13:26:17.957" v="666" actId="3062"/>
          <ac:spMkLst>
            <pc:docMk/>
            <pc:sldMk cId="4002718818" sldId="257"/>
            <ac:spMk id="2" creationId="{81EB8CE0-DA28-A1B2-4F34-E506254E176B}"/>
          </ac:spMkLst>
        </pc:spChg>
        <pc:spChg chg="mod">
          <ac:chgData name="Анастасия Бреус" userId="0b7c096adbdcc8ea" providerId="LiveId" clId="{E058E929-E398-4CD3-BA88-39AF784D2A35}" dt="2022-08-30T17:01:12.937" v="1205" actId="403"/>
          <ac:spMkLst>
            <pc:docMk/>
            <pc:sldMk cId="4002718818" sldId="257"/>
            <ac:spMk id="3" creationId="{C30C8423-1157-0843-7C96-A5EE3AE72E77}"/>
          </ac:spMkLst>
        </pc:spChg>
        <pc:spChg chg="add mod">
          <ac:chgData name="Анастасия Бреус" userId="0b7c096adbdcc8ea" providerId="LiveId" clId="{E058E929-E398-4CD3-BA88-39AF784D2A35}" dt="2022-08-30T17:00:21.130" v="1194" actId="14100"/>
          <ac:spMkLst>
            <pc:docMk/>
            <pc:sldMk cId="4002718818" sldId="257"/>
            <ac:spMk id="5" creationId="{38B1EF2F-7C2D-0725-4689-9902E1F6CEA5}"/>
          </ac:spMkLst>
        </pc:spChg>
      </pc:sldChg>
      <pc:sldChg chg="addSp delSp modSp new mod">
        <pc:chgData name="Анастасия Бреус" userId="0b7c096adbdcc8ea" providerId="LiveId" clId="{E058E929-E398-4CD3-BA88-39AF784D2A35}" dt="2022-08-30T17:02:41.263" v="1220" actId="14100"/>
        <pc:sldMkLst>
          <pc:docMk/>
          <pc:sldMk cId="513583433" sldId="258"/>
        </pc:sldMkLst>
        <pc:spChg chg="mod">
          <ac:chgData name="Анастасия Бреус" userId="0b7c096adbdcc8ea" providerId="LiveId" clId="{E058E929-E398-4CD3-BA88-39AF784D2A35}" dt="2022-08-30T13:28:44.539" v="691" actId="1076"/>
          <ac:spMkLst>
            <pc:docMk/>
            <pc:sldMk cId="513583433" sldId="258"/>
            <ac:spMk id="2" creationId="{E14E685F-8FDC-61AE-5598-5B01071C10B8}"/>
          </ac:spMkLst>
        </pc:spChg>
        <pc:spChg chg="mod">
          <ac:chgData name="Анастасия Бреус" userId="0b7c096adbdcc8ea" providerId="LiveId" clId="{E058E929-E398-4CD3-BA88-39AF784D2A35}" dt="2022-08-30T17:02:39.735" v="1218" actId="207"/>
          <ac:spMkLst>
            <pc:docMk/>
            <pc:sldMk cId="513583433" sldId="258"/>
            <ac:spMk id="3" creationId="{916858D8-830D-629E-DDC2-3A0F7B111B7B}"/>
          </ac:spMkLst>
        </pc:spChg>
        <pc:picChg chg="add del mod">
          <ac:chgData name="Анастасия Бреус" userId="0b7c096adbdcc8ea" providerId="LiveId" clId="{E058E929-E398-4CD3-BA88-39AF784D2A35}" dt="2022-08-30T13:27:40.476" v="678"/>
          <ac:picMkLst>
            <pc:docMk/>
            <pc:sldMk cId="513583433" sldId="258"/>
            <ac:picMk id="5" creationId="{862E24B9-2FA0-CB75-69B5-FB85BA3D68A3}"/>
          </ac:picMkLst>
        </pc:picChg>
        <pc:picChg chg="add mod">
          <ac:chgData name="Анастасия Бреус" userId="0b7c096adbdcc8ea" providerId="LiveId" clId="{E058E929-E398-4CD3-BA88-39AF784D2A35}" dt="2022-08-30T17:02:41.263" v="1220" actId="14100"/>
          <ac:picMkLst>
            <pc:docMk/>
            <pc:sldMk cId="513583433" sldId="258"/>
            <ac:picMk id="7" creationId="{1EF25221-D3F6-7323-C57E-3E43238C61E8}"/>
          </ac:picMkLst>
        </pc:picChg>
      </pc:sldChg>
      <pc:sldChg chg="modSp new mod">
        <pc:chgData name="Анастасия Бреус" userId="0b7c096adbdcc8ea" providerId="LiveId" clId="{E058E929-E398-4CD3-BA88-39AF784D2A35}" dt="2022-08-30T13:23:03.540" v="622" actId="27636"/>
        <pc:sldMkLst>
          <pc:docMk/>
          <pc:sldMk cId="3636499686" sldId="259"/>
        </pc:sldMkLst>
        <pc:spChg chg="mod">
          <ac:chgData name="Анастасия Бреус" userId="0b7c096adbdcc8ea" providerId="LiveId" clId="{E058E929-E398-4CD3-BA88-39AF784D2A35}" dt="2022-08-30T13:05:31.258" v="448" actId="20577"/>
          <ac:spMkLst>
            <pc:docMk/>
            <pc:sldMk cId="3636499686" sldId="259"/>
            <ac:spMk id="2" creationId="{425180C1-33F2-98C2-6E7D-67ACA96D5970}"/>
          </ac:spMkLst>
        </pc:spChg>
        <pc:spChg chg="mod">
          <ac:chgData name="Анастасия Бреус" userId="0b7c096adbdcc8ea" providerId="LiveId" clId="{E058E929-E398-4CD3-BA88-39AF784D2A35}" dt="2022-08-30T13:23:03.540" v="622" actId="27636"/>
          <ac:spMkLst>
            <pc:docMk/>
            <pc:sldMk cId="3636499686" sldId="259"/>
            <ac:spMk id="3" creationId="{EB8385CE-E5D0-F8F7-4850-DFD2F66C190A}"/>
          </ac:spMkLst>
        </pc:spChg>
      </pc:sldChg>
      <pc:sldChg chg="addSp delSp modSp new mod">
        <pc:chgData name="Анастасия Бреус" userId="0b7c096adbdcc8ea" providerId="LiveId" clId="{E058E929-E398-4CD3-BA88-39AF784D2A35}" dt="2022-08-30T17:01:30.559" v="1211" actId="14100"/>
        <pc:sldMkLst>
          <pc:docMk/>
          <pc:sldMk cId="3513521652" sldId="260"/>
        </pc:sldMkLst>
        <pc:spChg chg="del mod">
          <ac:chgData name="Анастасия Бреус" userId="0b7c096adbdcc8ea" providerId="LiveId" clId="{E058E929-E398-4CD3-BA88-39AF784D2A35}" dt="2022-08-30T12:58:30.187" v="347" actId="21"/>
          <ac:spMkLst>
            <pc:docMk/>
            <pc:sldMk cId="3513521652" sldId="260"/>
            <ac:spMk id="2" creationId="{A382F60F-2A0F-A3D9-EFBB-D13CC73C514F}"/>
          </ac:spMkLst>
        </pc:spChg>
        <pc:spChg chg="del">
          <ac:chgData name="Анастасия Бреус" userId="0b7c096adbdcc8ea" providerId="LiveId" clId="{E058E929-E398-4CD3-BA88-39AF784D2A35}" dt="2022-08-30T12:56:56.915" v="327"/>
          <ac:spMkLst>
            <pc:docMk/>
            <pc:sldMk cId="3513521652" sldId="260"/>
            <ac:spMk id="3" creationId="{C8C790DC-050A-3DD5-AAD0-6484755B726A}"/>
          </ac:spMkLst>
        </pc:spChg>
        <pc:spChg chg="add del mod">
          <ac:chgData name="Анастасия Бреус" userId="0b7c096adbdcc8ea" providerId="LiveId" clId="{E058E929-E398-4CD3-BA88-39AF784D2A35}" dt="2022-08-30T12:58:32.110" v="348" actId="21"/>
          <ac:spMkLst>
            <pc:docMk/>
            <pc:sldMk cId="3513521652" sldId="260"/>
            <ac:spMk id="9" creationId="{91D01544-F682-490E-D511-F1A94DA1CBC7}"/>
          </ac:spMkLst>
        </pc:spChg>
        <pc:picChg chg="add mod">
          <ac:chgData name="Анастасия Бреус" userId="0b7c096adbdcc8ea" providerId="LiveId" clId="{E058E929-E398-4CD3-BA88-39AF784D2A35}" dt="2022-08-30T17:01:23.597" v="1207" actId="1076"/>
          <ac:picMkLst>
            <pc:docMk/>
            <pc:sldMk cId="3513521652" sldId="260"/>
            <ac:picMk id="5" creationId="{1A93D43C-438F-4AA0-5EE6-4FB02B6A87A5}"/>
          </ac:picMkLst>
        </pc:picChg>
        <pc:picChg chg="add mod">
          <ac:chgData name="Анастасия Бреус" userId="0b7c096adbdcc8ea" providerId="LiveId" clId="{E058E929-E398-4CD3-BA88-39AF784D2A35}" dt="2022-08-30T17:01:30.559" v="1211" actId="14100"/>
          <ac:picMkLst>
            <pc:docMk/>
            <pc:sldMk cId="3513521652" sldId="260"/>
            <ac:picMk id="7" creationId="{DCBC584A-6BAB-B5FC-6559-33B81CC9E0B7}"/>
          </ac:picMkLst>
        </pc:picChg>
      </pc:sldChg>
      <pc:sldChg chg="addSp delSp modSp new mod">
        <pc:chgData name="Анастасия Бреус" userId="0b7c096adbdcc8ea" providerId="LiveId" clId="{E058E929-E398-4CD3-BA88-39AF784D2A35}" dt="2022-08-30T17:03:27.644" v="1231" actId="122"/>
        <pc:sldMkLst>
          <pc:docMk/>
          <pc:sldMk cId="3260042399" sldId="261"/>
        </pc:sldMkLst>
        <pc:spChg chg="mod">
          <ac:chgData name="Анастасия Бреус" userId="0b7c096adbdcc8ea" providerId="LiveId" clId="{E058E929-E398-4CD3-BA88-39AF784D2A35}" dt="2022-08-30T16:43:10.708" v="1006" actId="14100"/>
          <ac:spMkLst>
            <pc:docMk/>
            <pc:sldMk cId="3260042399" sldId="261"/>
            <ac:spMk id="2" creationId="{72E4C542-6B58-24E5-5916-D334613266A2}"/>
          </ac:spMkLst>
        </pc:spChg>
        <pc:spChg chg="del mod">
          <ac:chgData name="Анастасия Бреус" userId="0b7c096adbdcc8ea" providerId="LiveId" clId="{E058E929-E398-4CD3-BA88-39AF784D2A35}" dt="2022-08-30T16:43:36.180" v="1015" actId="21"/>
          <ac:spMkLst>
            <pc:docMk/>
            <pc:sldMk cId="3260042399" sldId="261"/>
            <ac:spMk id="3" creationId="{D4420709-69D1-7F2A-83D2-6CAA33D3A1BD}"/>
          </ac:spMkLst>
        </pc:spChg>
        <pc:spChg chg="add mod">
          <ac:chgData name="Анастасия Бреус" userId="0b7c096adbdcc8ea" providerId="LiveId" clId="{E058E929-E398-4CD3-BA88-39AF784D2A35}" dt="2022-08-30T17:03:27.644" v="1231" actId="122"/>
          <ac:spMkLst>
            <pc:docMk/>
            <pc:sldMk cId="3260042399" sldId="261"/>
            <ac:spMk id="7" creationId="{541C907B-1CB9-FE55-7F32-611DAC534869}"/>
          </ac:spMkLst>
        </pc:spChg>
        <pc:picChg chg="add mod">
          <ac:chgData name="Анастасия Бреус" userId="0b7c096adbdcc8ea" providerId="LiveId" clId="{E058E929-E398-4CD3-BA88-39AF784D2A35}" dt="2022-08-30T17:03:21.385" v="1230" actId="1076"/>
          <ac:picMkLst>
            <pc:docMk/>
            <pc:sldMk cId="3260042399" sldId="261"/>
            <ac:picMk id="4" creationId="{947ADE1B-7D1C-6B3C-9129-CF22175EB06C}"/>
          </ac:picMkLst>
        </pc:picChg>
        <pc:picChg chg="add mod">
          <ac:chgData name="Анастасия Бреус" userId="0b7c096adbdcc8ea" providerId="LiveId" clId="{E058E929-E398-4CD3-BA88-39AF784D2A35}" dt="2022-08-30T17:03:13.004" v="1227" actId="14100"/>
          <ac:picMkLst>
            <pc:docMk/>
            <pc:sldMk cId="3260042399" sldId="261"/>
            <ac:picMk id="5" creationId="{02DA32DA-9154-C173-89BA-9739BB3E3EA5}"/>
          </ac:picMkLst>
        </pc:picChg>
      </pc:sldChg>
      <pc:sldChg chg="addSp delSp modSp new mod">
        <pc:chgData name="Анастасия Бреус" userId="0b7c096adbdcc8ea" providerId="LiveId" clId="{E058E929-E398-4CD3-BA88-39AF784D2A35}" dt="2022-08-30T17:03:51.209" v="1236" actId="1076"/>
        <pc:sldMkLst>
          <pc:docMk/>
          <pc:sldMk cId="3882292588" sldId="262"/>
        </pc:sldMkLst>
        <pc:spChg chg="mod">
          <ac:chgData name="Анастасия Бреус" userId="0b7c096adbdcc8ea" providerId="LiveId" clId="{E058E929-E398-4CD3-BA88-39AF784D2A35}" dt="2022-08-30T16:41:25.977" v="974" actId="3062"/>
          <ac:spMkLst>
            <pc:docMk/>
            <pc:sldMk cId="3882292588" sldId="262"/>
            <ac:spMk id="2" creationId="{690B6912-787A-F47C-ED80-A52005893488}"/>
          </ac:spMkLst>
        </pc:spChg>
        <pc:spChg chg="del mod">
          <ac:chgData name="Анастасия Бреус" userId="0b7c096adbdcc8ea" providerId="LiveId" clId="{E058E929-E398-4CD3-BA88-39AF784D2A35}" dt="2022-08-30T14:47:53.838" v="743"/>
          <ac:spMkLst>
            <pc:docMk/>
            <pc:sldMk cId="3882292588" sldId="262"/>
            <ac:spMk id="3" creationId="{71D18867-EA99-3155-5D6A-CF3B4BC48929}"/>
          </ac:spMkLst>
        </pc:spChg>
        <pc:picChg chg="add mod">
          <ac:chgData name="Анастасия Бреус" userId="0b7c096adbdcc8ea" providerId="LiveId" clId="{E058E929-E398-4CD3-BA88-39AF784D2A35}" dt="2022-08-30T17:03:48.545" v="1235" actId="1076"/>
          <ac:picMkLst>
            <pc:docMk/>
            <pc:sldMk cId="3882292588" sldId="262"/>
            <ac:picMk id="5" creationId="{71AC9298-5DCD-59DF-2AF3-FF2B40DA2767}"/>
          </ac:picMkLst>
        </pc:picChg>
        <pc:picChg chg="add mod">
          <ac:chgData name="Анастасия Бреус" userId="0b7c096adbdcc8ea" providerId="LiveId" clId="{E058E929-E398-4CD3-BA88-39AF784D2A35}" dt="2022-08-30T17:03:51.209" v="1236" actId="1076"/>
          <ac:picMkLst>
            <pc:docMk/>
            <pc:sldMk cId="3882292588" sldId="262"/>
            <ac:picMk id="7" creationId="{2B532C38-EEB5-72E6-64F4-01EE8E8228C4}"/>
          </ac:picMkLst>
        </pc:picChg>
      </pc:sldChg>
      <pc:sldChg chg="addSp delSp modSp new mod">
        <pc:chgData name="Анастасия Бреус" userId="0b7c096adbdcc8ea" providerId="LiveId" clId="{E058E929-E398-4CD3-BA88-39AF784D2A35}" dt="2022-08-30T17:04:21.599" v="1246" actId="14100"/>
        <pc:sldMkLst>
          <pc:docMk/>
          <pc:sldMk cId="3776582465" sldId="263"/>
        </pc:sldMkLst>
        <pc:spChg chg="mod">
          <ac:chgData name="Анастасия Бреус" userId="0b7c096adbdcc8ea" providerId="LiveId" clId="{E058E929-E398-4CD3-BA88-39AF784D2A35}" dt="2022-08-30T16:41:46.538" v="976" actId="3062"/>
          <ac:spMkLst>
            <pc:docMk/>
            <pc:sldMk cId="3776582465" sldId="263"/>
            <ac:spMk id="2" creationId="{E7F6C05B-1405-D26A-249A-272DD95F2A3D}"/>
          </ac:spMkLst>
        </pc:spChg>
        <pc:spChg chg="del mod">
          <ac:chgData name="Анастасия Бреус" userId="0b7c096adbdcc8ea" providerId="LiveId" clId="{E058E929-E398-4CD3-BA88-39AF784D2A35}" dt="2022-08-30T15:18:06.244" v="760"/>
          <ac:spMkLst>
            <pc:docMk/>
            <pc:sldMk cId="3776582465" sldId="263"/>
            <ac:spMk id="3" creationId="{97E54EF6-A767-E0C6-3478-177AA2E0705F}"/>
          </ac:spMkLst>
        </pc:spChg>
        <pc:spChg chg="add mod">
          <ac:chgData name="Анастасия Бреус" userId="0b7c096adbdcc8ea" providerId="LiveId" clId="{E058E929-E398-4CD3-BA88-39AF784D2A35}" dt="2022-08-30T16:42:51.509" v="1003" actId="1076"/>
          <ac:spMkLst>
            <pc:docMk/>
            <pc:sldMk cId="3776582465" sldId="263"/>
            <ac:spMk id="6" creationId="{3E2B52F5-5BEC-AB92-F9AB-9652F41321BB}"/>
          </ac:spMkLst>
        </pc:spChg>
        <pc:spChg chg="add del mod">
          <ac:chgData name="Анастасия Бреус" userId="0b7c096adbdcc8ea" providerId="LiveId" clId="{E058E929-E398-4CD3-BA88-39AF784D2A35}" dt="2022-08-30T15:18:31.330" v="766"/>
          <ac:spMkLst>
            <pc:docMk/>
            <pc:sldMk cId="3776582465" sldId="263"/>
            <ac:spMk id="7" creationId="{3091D13A-693D-7415-1B52-D57F16E4B775}"/>
          </ac:spMkLst>
        </pc:spChg>
        <pc:picChg chg="add mod">
          <ac:chgData name="Анастасия Бреус" userId="0b7c096adbdcc8ea" providerId="LiveId" clId="{E058E929-E398-4CD3-BA88-39AF784D2A35}" dt="2022-08-30T17:04:06.793" v="1239" actId="1076"/>
          <ac:picMkLst>
            <pc:docMk/>
            <pc:sldMk cId="3776582465" sldId="263"/>
            <ac:picMk id="4" creationId="{18A8A878-3AEC-30D7-DD89-01A89054F237}"/>
          </ac:picMkLst>
        </pc:picChg>
        <pc:picChg chg="add del">
          <ac:chgData name="Анастасия Бреус" userId="0b7c096adbdcc8ea" providerId="LiveId" clId="{E058E929-E398-4CD3-BA88-39AF784D2A35}" dt="2022-08-30T13:09:20.870" v="486" actId="22"/>
          <ac:picMkLst>
            <pc:docMk/>
            <pc:sldMk cId="3776582465" sldId="263"/>
            <ac:picMk id="5" creationId="{714B1ADA-2007-14C7-9716-150CA99FE5C1}"/>
          </ac:picMkLst>
        </pc:picChg>
        <pc:picChg chg="add mod">
          <ac:chgData name="Анастасия Бреус" userId="0b7c096adbdcc8ea" providerId="LiveId" clId="{E058E929-E398-4CD3-BA88-39AF784D2A35}" dt="2022-08-30T17:04:21.599" v="1246" actId="14100"/>
          <ac:picMkLst>
            <pc:docMk/>
            <pc:sldMk cId="3776582465" sldId="263"/>
            <ac:picMk id="8" creationId="{2D953878-1065-DBC3-A0ED-51A91E4F4822}"/>
          </ac:picMkLst>
        </pc:picChg>
        <pc:picChg chg="add mod">
          <ac:chgData name="Анастасия Бреус" userId="0b7c096adbdcc8ea" providerId="LiveId" clId="{E058E929-E398-4CD3-BA88-39AF784D2A35}" dt="2022-08-30T17:04:10.441" v="1242" actId="1076"/>
          <ac:picMkLst>
            <pc:docMk/>
            <pc:sldMk cId="3776582465" sldId="263"/>
            <ac:picMk id="9" creationId="{24CD5B59-FE8B-599F-F728-3F04451CCBCB}"/>
          </ac:picMkLst>
        </pc:picChg>
      </pc:sldChg>
      <pc:sldChg chg="addSp delSp modSp new mod">
        <pc:chgData name="Анастасия Бреус" userId="0b7c096adbdcc8ea" providerId="LiveId" clId="{E058E929-E398-4CD3-BA88-39AF784D2A35}" dt="2022-08-30T17:07:22.260" v="1329" actId="14100"/>
        <pc:sldMkLst>
          <pc:docMk/>
          <pc:sldMk cId="1453483005" sldId="264"/>
        </pc:sldMkLst>
        <pc:spChg chg="mod">
          <ac:chgData name="Анастасия Бреус" userId="0b7c096adbdcc8ea" providerId="LiveId" clId="{E058E929-E398-4CD3-BA88-39AF784D2A35}" dt="2022-08-30T17:05:04.395" v="1255" actId="3062"/>
          <ac:spMkLst>
            <pc:docMk/>
            <pc:sldMk cId="1453483005" sldId="264"/>
            <ac:spMk id="2" creationId="{C517C04C-54D2-3125-95F9-93694B6666EB}"/>
          </ac:spMkLst>
        </pc:spChg>
        <pc:spChg chg="mod">
          <ac:chgData name="Анастасия Бреус" userId="0b7c096adbdcc8ea" providerId="LiveId" clId="{E058E929-E398-4CD3-BA88-39AF784D2A35}" dt="2022-08-30T17:07:08.847" v="1324" actId="122"/>
          <ac:spMkLst>
            <pc:docMk/>
            <pc:sldMk cId="1453483005" sldId="264"/>
            <ac:spMk id="3" creationId="{FE4E9E02-7697-5F0A-E177-95FA51BFEB73}"/>
          </ac:spMkLst>
        </pc:spChg>
        <pc:picChg chg="add mod">
          <ac:chgData name="Анастасия Бреус" userId="0b7c096adbdcc8ea" providerId="LiveId" clId="{E058E929-E398-4CD3-BA88-39AF784D2A35}" dt="2022-08-30T17:07:11.947" v="1325" actId="1076"/>
          <ac:picMkLst>
            <pc:docMk/>
            <pc:sldMk cId="1453483005" sldId="264"/>
            <ac:picMk id="4" creationId="{CAD691BC-8678-98CF-C69B-5DBB38617FE2}"/>
          </ac:picMkLst>
        </pc:picChg>
        <pc:picChg chg="add mod">
          <ac:chgData name="Анастасия Бреус" userId="0b7c096adbdcc8ea" providerId="LiveId" clId="{E058E929-E398-4CD3-BA88-39AF784D2A35}" dt="2022-08-30T17:07:13.242" v="1326" actId="1076"/>
          <ac:picMkLst>
            <pc:docMk/>
            <pc:sldMk cId="1453483005" sldId="264"/>
            <ac:picMk id="5" creationId="{99B47D4F-503C-D869-850E-86025B5CDC9C}"/>
          </ac:picMkLst>
        </pc:picChg>
        <pc:picChg chg="add mod">
          <ac:chgData name="Анастасия Бреус" userId="0b7c096adbdcc8ea" providerId="LiveId" clId="{E058E929-E398-4CD3-BA88-39AF784D2A35}" dt="2022-08-30T17:07:22.260" v="1329" actId="14100"/>
          <ac:picMkLst>
            <pc:docMk/>
            <pc:sldMk cId="1453483005" sldId="264"/>
            <ac:picMk id="6" creationId="{1E88FFF5-7ED9-AF48-B1FF-36EC2B8B3739}"/>
          </ac:picMkLst>
        </pc:picChg>
        <pc:picChg chg="add del mod">
          <ac:chgData name="Анастасия Бреус" userId="0b7c096adbdcc8ea" providerId="LiveId" clId="{E058E929-E398-4CD3-BA88-39AF784D2A35}" dt="2022-08-30T15:21:17.864" v="795" actId="21"/>
          <ac:picMkLst>
            <pc:docMk/>
            <pc:sldMk cId="1453483005" sldId="264"/>
            <ac:picMk id="7" creationId="{66532CE0-0276-1372-2F6B-6BD497FD15EF}"/>
          </ac:picMkLst>
        </pc:picChg>
      </pc:sldChg>
      <pc:sldChg chg="addSp modSp new mod">
        <pc:chgData name="Анастасия Бреус" userId="0b7c096adbdcc8ea" providerId="LiveId" clId="{E058E929-E398-4CD3-BA88-39AF784D2A35}" dt="2022-08-30T17:08:02.809" v="1341" actId="14100"/>
        <pc:sldMkLst>
          <pc:docMk/>
          <pc:sldMk cId="3327560686" sldId="265"/>
        </pc:sldMkLst>
        <pc:spChg chg="mod">
          <ac:chgData name="Анастасия Бреус" userId="0b7c096adbdcc8ea" providerId="LiveId" clId="{E058E929-E398-4CD3-BA88-39AF784D2A35}" dt="2022-08-30T17:07:38.921" v="1332" actId="1076"/>
          <ac:spMkLst>
            <pc:docMk/>
            <pc:sldMk cId="3327560686" sldId="265"/>
            <ac:spMk id="2" creationId="{080CAC8F-F288-74EC-91BC-B88D341F6E09}"/>
          </ac:spMkLst>
        </pc:spChg>
        <pc:spChg chg="mod">
          <ac:chgData name="Анастасия Бреус" userId="0b7c096adbdcc8ea" providerId="LiveId" clId="{E058E929-E398-4CD3-BA88-39AF784D2A35}" dt="2022-08-30T17:07:48.428" v="1334" actId="113"/>
          <ac:spMkLst>
            <pc:docMk/>
            <pc:sldMk cId="3327560686" sldId="265"/>
            <ac:spMk id="3" creationId="{C1D5789B-9CC7-BFC6-6158-8355E864A416}"/>
          </ac:spMkLst>
        </pc:spChg>
        <pc:picChg chg="add mod">
          <ac:chgData name="Анастасия Бреус" userId="0b7c096adbdcc8ea" providerId="LiveId" clId="{E058E929-E398-4CD3-BA88-39AF784D2A35}" dt="2022-08-30T17:08:02.809" v="1341" actId="14100"/>
          <ac:picMkLst>
            <pc:docMk/>
            <pc:sldMk cId="3327560686" sldId="265"/>
            <ac:picMk id="4" creationId="{A542AF86-2B24-BC35-F027-43756EE4290E}"/>
          </ac:picMkLst>
        </pc:picChg>
        <pc:picChg chg="add mod">
          <ac:chgData name="Анастасия Бреус" userId="0b7c096adbdcc8ea" providerId="LiveId" clId="{E058E929-E398-4CD3-BA88-39AF784D2A35}" dt="2022-08-30T17:07:51.753" v="1335" actId="1076"/>
          <ac:picMkLst>
            <pc:docMk/>
            <pc:sldMk cId="3327560686" sldId="265"/>
            <ac:picMk id="5" creationId="{A10713B3-DAAE-68FE-6114-AD6B4E10DE7F}"/>
          </ac:picMkLst>
        </pc:picChg>
        <pc:picChg chg="add mod">
          <ac:chgData name="Анастасия Бреус" userId="0b7c096adbdcc8ea" providerId="LiveId" clId="{E058E929-E398-4CD3-BA88-39AF784D2A35}" dt="2022-08-30T17:07:58.386" v="1338" actId="14100"/>
          <ac:picMkLst>
            <pc:docMk/>
            <pc:sldMk cId="3327560686" sldId="265"/>
            <ac:picMk id="6" creationId="{905B4C66-D6A5-1309-7CE9-12FFE88291A8}"/>
          </ac:picMkLst>
        </pc:picChg>
      </pc:sldChg>
      <pc:sldChg chg="addSp delSp modSp new mod">
        <pc:chgData name="Анастасия Бреус" userId="0b7c096adbdcc8ea" providerId="LiveId" clId="{E058E929-E398-4CD3-BA88-39AF784D2A35}" dt="2022-08-30T16:40:37.568" v="966" actId="1076"/>
        <pc:sldMkLst>
          <pc:docMk/>
          <pc:sldMk cId="2702411022" sldId="266"/>
        </pc:sldMkLst>
        <pc:spChg chg="mod">
          <ac:chgData name="Анастасия Бреус" userId="0b7c096adbdcc8ea" providerId="LiveId" clId="{E058E929-E398-4CD3-BA88-39AF784D2A35}" dt="2022-08-30T16:29:11.955" v="935" actId="2711"/>
          <ac:spMkLst>
            <pc:docMk/>
            <pc:sldMk cId="2702411022" sldId="266"/>
            <ac:spMk id="2" creationId="{9FD369F6-7DFC-F981-35F5-C23191181AFE}"/>
          </ac:spMkLst>
        </pc:spChg>
        <pc:spChg chg="del mod">
          <ac:chgData name="Анастасия Бреус" userId="0b7c096adbdcc8ea" providerId="LiveId" clId="{E058E929-E398-4CD3-BA88-39AF784D2A35}" dt="2022-08-30T14:48:31.065" v="748"/>
          <ac:spMkLst>
            <pc:docMk/>
            <pc:sldMk cId="2702411022" sldId="266"/>
            <ac:spMk id="3" creationId="{6C107A98-347B-4D2C-76F5-6F9DCC56B1FD}"/>
          </ac:spMkLst>
        </pc:spChg>
        <pc:spChg chg="add mod">
          <ac:chgData name="Анастасия Бреус" userId="0b7c096adbdcc8ea" providerId="LiveId" clId="{E058E929-E398-4CD3-BA88-39AF784D2A35}" dt="2022-08-30T16:40:37.568" v="966" actId="1076"/>
          <ac:spMkLst>
            <pc:docMk/>
            <pc:sldMk cId="2702411022" sldId="266"/>
            <ac:spMk id="8" creationId="{16C5C3FF-2E26-D80D-1C82-4FDF3617D003}"/>
          </ac:spMkLst>
        </pc:spChg>
        <pc:picChg chg="add mod">
          <ac:chgData name="Анастасия Бреус" userId="0b7c096adbdcc8ea" providerId="LiveId" clId="{E058E929-E398-4CD3-BA88-39AF784D2A35}" dt="2022-08-30T16:30:20.485" v="959" actId="1076"/>
          <ac:picMkLst>
            <pc:docMk/>
            <pc:sldMk cId="2702411022" sldId="266"/>
            <ac:picMk id="5" creationId="{DA7B2083-BC71-BF7A-BB82-2BE940A81813}"/>
          </ac:picMkLst>
        </pc:picChg>
        <pc:picChg chg="add mod">
          <ac:chgData name="Анастасия Бреус" userId="0b7c096adbdcc8ea" providerId="LiveId" clId="{E058E929-E398-4CD3-BA88-39AF784D2A35}" dt="2022-08-30T16:30:02.244" v="954" actId="14100"/>
          <ac:picMkLst>
            <pc:docMk/>
            <pc:sldMk cId="2702411022" sldId="266"/>
            <ac:picMk id="6" creationId="{8BEF50EC-38DE-3F7F-AC11-73CAC9363871}"/>
          </ac:picMkLst>
        </pc:picChg>
        <pc:picChg chg="add mod ord">
          <ac:chgData name="Анастасия Бреус" userId="0b7c096adbdcc8ea" providerId="LiveId" clId="{E058E929-E398-4CD3-BA88-39AF784D2A35}" dt="2022-08-30T16:30:16.570" v="958" actId="14100"/>
          <ac:picMkLst>
            <pc:docMk/>
            <pc:sldMk cId="2702411022" sldId="266"/>
            <ac:picMk id="9" creationId="{2D2A304D-310C-F427-18A3-FF1AF2FDB75C}"/>
          </ac:picMkLst>
        </pc:picChg>
        <pc:picChg chg="add mod">
          <ac:chgData name="Анастасия Бреус" userId="0b7c096adbdcc8ea" providerId="LiveId" clId="{E058E929-E398-4CD3-BA88-39AF784D2A35}" dt="2022-08-30T16:29:54.600" v="952" actId="1076"/>
          <ac:picMkLst>
            <pc:docMk/>
            <pc:sldMk cId="2702411022" sldId="266"/>
            <ac:picMk id="10" creationId="{21DD9392-F578-AD36-D1EB-E13EFEE89FE2}"/>
          </ac:picMkLst>
        </pc:picChg>
      </pc:sldChg>
      <pc:sldChg chg="addSp delSp modSp new mod">
        <pc:chgData name="Анастасия Бреус" userId="0b7c096adbdcc8ea" providerId="LiveId" clId="{E058E929-E398-4CD3-BA88-39AF784D2A35}" dt="2022-08-30T17:08:49.055" v="1351" actId="14100"/>
        <pc:sldMkLst>
          <pc:docMk/>
          <pc:sldMk cId="349350491" sldId="267"/>
        </pc:sldMkLst>
        <pc:spChg chg="mod">
          <ac:chgData name="Анастасия Бреус" userId="0b7c096adbdcc8ea" providerId="LiveId" clId="{E058E929-E398-4CD3-BA88-39AF784D2A35}" dt="2022-08-30T16:27:24.822" v="913" actId="404"/>
          <ac:spMkLst>
            <pc:docMk/>
            <pc:sldMk cId="349350491" sldId="267"/>
            <ac:spMk id="2" creationId="{D7A26A30-36A9-8C25-47E3-F7D7113CFE9D}"/>
          </ac:spMkLst>
        </pc:spChg>
        <pc:spChg chg="del mod">
          <ac:chgData name="Анастасия Бреус" userId="0b7c096adbdcc8ea" providerId="LiveId" clId="{E058E929-E398-4CD3-BA88-39AF784D2A35}" dt="2022-08-30T14:24:15.509" v="719"/>
          <ac:spMkLst>
            <pc:docMk/>
            <pc:sldMk cId="349350491" sldId="267"/>
            <ac:spMk id="3" creationId="{97C81513-0213-6ED4-65E0-F7D59080687B}"/>
          </ac:spMkLst>
        </pc:spChg>
        <pc:spChg chg="add mod">
          <ac:chgData name="Анастасия Бреус" userId="0b7c096adbdcc8ea" providerId="LiveId" clId="{E058E929-E398-4CD3-BA88-39AF784D2A35}" dt="2022-08-30T17:08:35.746" v="1346" actId="403"/>
          <ac:spMkLst>
            <pc:docMk/>
            <pc:sldMk cId="349350491" sldId="267"/>
            <ac:spMk id="9" creationId="{28D64D70-FA61-F595-6379-37C280929C79}"/>
          </ac:spMkLst>
        </pc:spChg>
        <pc:picChg chg="add mod">
          <ac:chgData name="Анастасия Бреус" userId="0b7c096adbdcc8ea" providerId="LiveId" clId="{E058E929-E398-4CD3-BA88-39AF784D2A35}" dt="2022-08-30T17:08:49.055" v="1351" actId="14100"/>
          <ac:picMkLst>
            <pc:docMk/>
            <pc:sldMk cId="349350491" sldId="267"/>
            <ac:picMk id="4" creationId="{AEA33A55-9B14-B290-5E63-CB37AC66F5B6}"/>
          </ac:picMkLst>
        </pc:picChg>
        <pc:picChg chg="add mod">
          <ac:chgData name="Анастасия Бреус" userId="0b7c096adbdcc8ea" providerId="LiveId" clId="{E058E929-E398-4CD3-BA88-39AF784D2A35}" dt="2022-08-30T16:27:50.960" v="921" actId="1076"/>
          <ac:picMkLst>
            <pc:docMk/>
            <pc:sldMk cId="349350491" sldId="267"/>
            <ac:picMk id="5" creationId="{A92C19F5-3B16-C916-7A7B-CD026351872D}"/>
          </ac:picMkLst>
        </pc:picChg>
        <pc:picChg chg="add mod">
          <ac:chgData name="Анастасия Бреус" userId="0b7c096adbdcc8ea" providerId="LiveId" clId="{E058E929-E398-4CD3-BA88-39AF784D2A35}" dt="2022-08-30T16:27:37.163" v="917" actId="1076"/>
          <ac:picMkLst>
            <pc:docMk/>
            <pc:sldMk cId="349350491" sldId="267"/>
            <ac:picMk id="6" creationId="{168F2FF9-D504-BD33-26ED-3A416ACADD52}"/>
          </ac:picMkLst>
        </pc:picChg>
        <pc:picChg chg="add mod">
          <ac:chgData name="Анастасия Бреус" userId="0b7c096adbdcc8ea" providerId="LiveId" clId="{E058E929-E398-4CD3-BA88-39AF784D2A35}" dt="2022-08-30T17:08:43.488" v="1349" actId="1076"/>
          <ac:picMkLst>
            <pc:docMk/>
            <pc:sldMk cId="349350491" sldId="267"/>
            <ac:picMk id="7" creationId="{7DDF2870-095C-FD05-7651-D84C0F065565}"/>
          </ac:picMkLst>
        </pc:picChg>
      </pc:sldChg>
      <pc:sldChg chg="addSp modSp new mod">
        <pc:chgData name="Анастасия Бреус" userId="0b7c096adbdcc8ea" providerId="LiveId" clId="{E058E929-E398-4CD3-BA88-39AF784D2A35}" dt="2022-08-30T17:09:39.285" v="1370" actId="1076"/>
        <pc:sldMkLst>
          <pc:docMk/>
          <pc:sldMk cId="104327349" sldId="268"/>
        </pc:sldMkLst>
        <pc:spChg chg="mod">
          <ac:chgData name="Анастасия Бреус" userId="0b7c096adbdcc8ea" providerId="LiveId" clId="{E058E929-E398-4CD3-BA88-39AF784D2A35}" dt="2022-08-30T17:09:11.738" v="1358" actId="3062"/>
          <ac:spMkLst>
            <pc:docMk/>
            <pc:sldMk cId="104327349" sldId="268"/>
            <ac:spMk id="2" creationId="{B86C5086-E89B-56EE-B467-64F1FB8F9E1D}"/>
          </ac:spMkLst>
        </pc:spChg>
        <pc:spChg chg="mod">
          <ac:chgData name="Анастасия Бреус" userId="0b7c096adbdcc8ea" providerId="LiveId" clId="{E058E929-E398-4CD3-BA88-39AF784D2A35}" dt="2022-08-30T17:09:17.360" v="1359" actId="122"/>
          <ac:spMkLst>
            <pc:docMk/>
            <pc:sldMk cId="104327349" sldId="268"/>
            <ac:spMk id="3" creationId="{3C09B288-90C0-924A-C127-1622300C7F1E}"/>
          </ac:spMkLst>
        </pc:spChg>
        <pc:picChg chg="add mod">
          <ac:chgData name="Анастасия Бреус" userId="0b7c096adbdcc8ea" providerId="LiveId" clId="{E058E929-E398-4CD3-BA88-39AF784D2A35}" dt="2022-08-30T17:09:39.285" v="1370" actId="1076"/>
          <ac:picMkLst>
            <pc:docMk/>
            <pc:sldMk cId="104327349" sldId="268"/>
            <ac:picMk id="4" creationId="{D3EC8079-040D-36EE-2465-9F4E9B844244}"/>
          </ac:picMkLst>
        </pc:picChg>
        <pc:picChg chg="add mod">
          <ac:chgData name="Анастасия Бреус" userId="0b7c096adbdcc8ea" providerId="LiveId" clId="{E058E929-E398-4CD3-BA88-39AF784D2A35}" dt="2022-08-30T17:09:34.350" v="1368" actId="1076"/>
          <ac:picMkLst>
            <pc:docMk/>
            <pc:sldMk cId="104327349" sldId="268"/>
            <ac:picMk id="5" creationId="{6B84D524-AB57-22FF-DCA9-983056A5DACA}"/>
          </ac:picMkLst>
        </pc:picChg>
        <pc:picChg chg="add mod">
          <ac:chgData name="Анастасия Бреус" userId="0b7c096adbdcc8ea" providerId="LiveId" clId="{E058E929-E398-4CD3-BA88-39AF784D2A35}" dt="2022-08-30T17:09:38.062" v="1369" actId="1076"/>
          <ac:picMkLst>
            <pc:docMk/>
            <pc:sldMk cId="104327349" sldId="268"/>
            <ac:picMk id="6" creationId="{5058924E-A2B0-D2DB-5C55-D199CB07A865}"/>
          </ac:picMkLst>
        </pc:picChg>
      </pc:sldChg>
      <pc:sldChg chg="addSp delSp modSp new mod">
        <pc:chgData name="Анастасия Бреус" userId="0b7c096adbdcc8ea" providerId="LiveId" clId="{E058E929-E398-4CD3-BA88-39AF784D2A35}" dt="2022-08-30T16:59:44.011" v="1189" actId="1076"/>
        <pc:sldMkLst>
          <pc:docMk/>
          <pc:sldMk cId="2239459631" sldId="269"/>
        </pc:sldMkLst>
        <pc:spChg chg="mod">
          <ac:chgData name="Анастасия Бреус" userId="0b7c096adbdcc8ea" providerId="LiveId" clId="{E058E929-E398-4CD3-BA88-39AF784D2A35}" dt="2022-08-30T16:59:30.147" v="1185" actId="1076"/>
          <ac:spMkLst>
            <pc:docMk/>
            <pc:sldMk cId="2239459631" sldId="269"/>
            <ac:spMk id="2" creationId="{351E148C-E66B-809D-5A8F-A7241EA6EE4A}"/>
          </ac:spMkLst>
        </pc:spChg>
        <pc:spChg chg="add del mod">
          <ac:chgData name="Анастасия Бреус" userId="0b7c096adbdcc8ea" providerId="LiveId" clId="{E058E929-E398-4CD3-BA88-39AF784D2A35}" dt="2022-08-30T13:12:45.786" v="527" actId="21"/>
          <ac:spMkLst>
            <pc:docMk/>
            <pc:sldMk cId="2239459631" sldId="269"/>
            <ac:spMk id="3" creationId="{90817F60-95AB-5522-465B-646077706288}"/>
          </ac:spMkLst>
        </pc:spChg>
        <pc:spChg chg="add mod">
          <ac:chgData name="Анастасия Бреус" userId="0b7c096adbdcc8ea" providerId="LiveId" clId="{E058E929-E398-4CD3-BA88-39AF784D2A35}" dt="2022-08-30T13:29:52.661" v="717" actId="1076"/>
          <ac:spMkLst>
            <pc:docMk/>
            <pc:sldMk cId="2239459631" sldId="269"/>
            <ac:spMk id="6" creationId="{31331709-4BBE-3A89-17A8-53A3F70E0A22}"/>
          </ac:spMkLst>
        </pc:spChg>
        <pc:spChg chg="add mod">
          <ac:chgData name="Анастасия Бреус" userId="0b7c096adbdcc8ea" providerId="LiveId" clId="{E058E929-E398-4CD3-BA88-39AF784D2A35}" dt="2022-08-30T13:29:56.273" v="718" actId="1076"/>
          <ac:spMkLst>
            <pc:docMk/>
            <pc:sldMk cId="2239459631" sldId="269"/>
            <ac:spMk id="8" creationId="{B7230E34-F0FF-816A-0D54-6024EABDB6D2}"/>
          </ac:spMkLst>
        </pc:spChg>
        <pc:spChg chg="add mod">
          <ac:chgData name="Анастасия Бреус" userId="0b7c096adbdcc8ea" providerId="LiveId" clId="{E058E929-E398-4CD3-BA88-39AF784D2A35}" dt="2022-08-30T15:53:07.073" v="890" actId="1076"/>
          <ac:spMkLst>
            <pc:docMk/>
            <pc:sldMk cId="2239459631" sldId="269"/>
            <ac:spMk id="10" creationId="{F07D52B8-1D31-0C41-2095-1C1B0B2F9B3E}"/>
          </ac:spMkLst>
        </pc:spChg>
        <pc:picChg chg="add mod">
          <ac:chgData name="Анастасия Бреус" userId="0b7c096adbdcc8ea" providerId="LiveId" clId="{E058E929-E398-4CD3-BA88-39AF784D2A35}" dt="2022-08-30T16:57:36.437" v="1169" actId="1076"/>
          <ac:picMkLst>
            <pc:docMk/>
            <pc:sldMk cId="2239459631" sldId="269"/>
            <ac:picMk id="3" creationId="{E0F59EA4-0227-EFEA-3B41-B71EEDE0D0DB}"/>
          </ac:picMkLst>
        </pc:picChg>
        <pc:picChg chg="add mod">
          <ac:chgData name="Анастасия Бреус" userId="0b7c096adbdcc8ea" providerId="LiveId" clId="{E058E929-E398-4CD3-BA88-39AF784D2A35}" dt="2022-08-30T16:59:42.937" v="1188" actId="1076"/>
          <ac:picMkLst>
            <pc:docMk/>
            <pc:sldMk cId="2239459631" sldId="269"/>
            <ac:picMk id="4" creationId="{2A896C05-268B-0368-7BC8-CC091ACDD19C}"/>
          </ac:picMkLst>
        </pc:picChg>
        <pc:picChg chg="add del mod">
          <ac:chgData name="Анастасия Бреус" userId="0b7c096adbdcc8ea" providerId="LiveId" clId="{E058E929-E398-4CD3-BA88-39AF784D2A35}" dt="2022-08-30T13:12:18.241" v="519"/>
          <ac:picMkLst>
            <pc:docMk/>
            <pc:sldMk cId="2239459631" sldId="269"/>
            <ac:picMk id="4" creationId="{5D11D0BD-1702-802B-90E6-79104DDA9265}"/>
          </ac:picMkLst>
        </pc:picChg>
        <pc:picChg chg="add mod">
          <ac:chgData name="Анастасия Бреус" userId="0b7c096adbdcc8ea" providerId="LiveId" clId="{E058E929-E398-4CD3-BA88-39AF784D2A35}" dt="2022-08-30T16:59:44.011" v="1189" actId="1076"/>
          <ac:picMkLst>
            <pc:docMk/>
            <pc:sldMk cId="2239459631" sldId="269"/>
            <ac:picMk id="5" creationId="{CDD3DB9C-4888-B3C3-F62A-CECF1A8FC441}"/>
          </ac:picMkLst>
        </pc:picChg>
      </pc:sldChg>
      <pc:sldChg chg="addSp delSp modSp new mod">
        <pc:chgData name="Анастасия Бреус" userId="0b7c096adbdcc8ea" providerId="LiveId" clId="{E058E929-E398-4CD3-BA88-39AF784D2A35}" dt="2022-08-30T16:56:16.233" v="1165" actId="1076"/>
        <pc:sldMkLst>
          <pc:docMk/>
          <pc:sldMk cId="2843308477" sldId="270"/>
        </pc:sldMkLst>
        <pc:spChg chg="mod">
          <ac:chgData name="Анастасия Бреус" userId="0b7c096adbdcc8ea" providerId="LiveId" clId="{E058E929-E398-4CD3-BA88-39AF784D2A35}" dt="2022-08-30T16:56:16.233" v="1165" actId="1076"/>
          <ac:spMkLst>
            <pc:docMk/>
            <pc:sldMk cId="2843308477" sldId="270"/>
            <ac:spMk id="2" creationId="{C1F6248B-2BA4-911A-1B4A-CD1F6EC425AA}"/>
          </ac:spMkLst>
        </pc:spChg>
        <pc:spChg chg="del mod">
          <ac:chgData name="Анастасия Бреус" userId="0b7c096adbdcc8ea" providerId="LiveId" clId="{E058E929-E398-4CD3-BA88-39AF784D2A35}" dt="2022-08-30T13:16:08.285" v="594" actId="21"/>
          <ac:spMkLst>
            <pc:docMk/>
            <pc:sldMk cId="2843308477" sldId="270"/>
            <ac:spMk id="3" creationId="{27EA51EE-91A3-DFF5-11C2-0C75656BC5B9}"/>
          </ac:spMkLst>
        </pc:spChg>
        <pc:spChg chg="add mod">
          <ac:chgData name="Анастасия Бреус" userId="0b7c096adbdcc8ea" providerId="LiveId" clId="{E058E929-E398-4CD3-BA88-39AF784D2A35}" dt="2022-08-30T16:53:53.972" v="1146" actId="2711"/>
          <ac:spMkLst>
            <pc:docMk/>
            <pc:sldMk cId="2843308477" sldId="270"/>
            <ac:spMk id="5" creationId="{C47AFC84-9189-A533-2B23-4B7859153EC1}"/>
          </ac:spMkLst>
        </pc:spChg>
        <pc:spChg chg="add mod">
          <ac:chgData name="Анастасия Бреус" userId="0b7c096adbdcc8ea" providerId="LiveId" clId="{E058E929-E398-4CD3-BA88-39AF784D2A35}" dt="2022-08-30T16:54:01.531" v="1148" actId="2711"/>
          <ac:spMkLst>
            <pc:docMk/>
            <pc:sldMk cId="2843308477" sldId="270"/>
            <ac:spMk id="7" creationId="{30485FFD-F92F-15FA-1C07-1D8BAF70014B}"/>
          </ac:spMkLst>
        </pc:spChg>
        <pc:spChg chg="add mod">
          <ac:chgData name="Анастасия Бреус" userId="0b7c096adbdcc8ea" providerId="LiveId" clId="{E058E929-E398-4CD3-BA88-39AF784D2A35}" dt="2022-08-30T16:53:42.775" v="1143" actId="1076"/>
          <ac:spMkLst>
            <pc:docMk/>
            <pc:sldMk cId="2843308477" sldId="270"/>
            <ac:spMk id="9" creationId="{3C35F519-92C4-567F-0C2C-85B44FECD09A}"/>
          </ac:spMkLst>
        </pc:spChg>
        <pc:spChg chg="add mod">
          <ac:chgData name="Анастасия Бреус" userId="0b7c096adbdcc8ea" providerId="LiveId" clId="{E058E929-E398-4CD3-BA88-39AF784D2A35}" dt="2022-08-30T16:53:27.512" v="1136" actId="403"/>
          <ac:spMkLst>
            <pc:docMk/>
            <pc:sldMk cId="2843308477" sldId="270"/>
            <ac:spMk id="11" creationId="{A63AEDC1-CD5E-3870-EF0B-66CCDFFFE5E8}"/>
          </ac:spMkLst>
        </pc:spChg>
        <pc:spChg chg="add mod">
          <ac:chgData name="Анастасия Бреус" userId="0b7c096adbdcc8ea" providerId="LiveId" clId="{E058E929-E398-4CD3-BA88-39AF784D2A35}" dt="2022-08-30T16:53:14.831" v="1133" actId="1076"/>
          <ac:spMkLst>
            <pc:docMk/>
            <pc:sldMk cId="2843308477" sldId="270"/>
            <ac:spMk id="13" creationId="{B87971BD-1F21-5162-26E6-1145A45A2670}"/>
          </ac:spMkLst>
        </pc:spChg>
        <pc:spChg chg="add mod">
          <ac:chgData name="Анастасия Бреус" userId="0b7c096adbdcc8ea" providerId="LiveId" clId="{E058E929-E398-4CD3-BA88-39AF784D2A35}" dt="2022-08-30T16:54:32.621" v="1151" actId="1076"/>
          <ac:spMkLst>
            <pc:docMk/>
            <pc:sldMk cId="2843308477" sldId="270"/>
            <ac:spMk id="15" creationId="{411E7426-0B30-1BA0-6AF9-F00A5FDE607B}"/>
          </ac:spMkLst>
        </pc:spChg>
        <pc:spChg chg="add mod">
          <ac:chgData name="Анастасия Бреус" userId="0b7c096adbdcc8ea" providerId="LiveId" clId="{E058E929-E398-4CD3-BA88-39AF784D2A35}" dt="2022-08-30T16:52:57.193" v="1128" actId="1076"/>
          <ac:spMkLst>
            <pc:docMk/>
            <pc:sldMk cId="2843308477" sldId="270"/>
            <ac:spMk id="17" creationId="{1E604CA1-CC7B-2F78-639D-39B4FF46BBB2}"/>
          </ac:spMkLst>
        </pc:spChg>
        <pc:spChg chg="add mod">
          <ac:chgData name="Анастасия Бреус" userId="0b7c096adbdcc8ea" providerId="LiveId" clId="{E058E929-E398-4CD3-BA88-39AF784D2A35}" dt="2022-08-30T16:53:02.910" v="1129" actId="2711"/>
          <ac:spMkLst>
            <pc:docMk/>
            <pc:sldMk cId="2843308477" sldId="270"/>
            <ac:spMk id="19" creationId="{689B3813-B382-A4C7-3DD2-D5E82AAA53CF}"/>
          </ac:spMkLst>
        </pc:spChg>
        <pc:spChg chg="add mod">
          <ac:chgData name="Анастасия Бреус" userId="0b7c096adbdcc8ea" providerId="LiveId" clId="{E058E929-E398-4CD3-BA88-39AF784D2A35}" dt="2022-08-30T16:52:05.569" v="1114" actId="1076"/>
          <ac:spMkLst>
            <pc:docMk/>
            <pc:sldMk cId="2843308477" sldId="270"/>
            <ac:spMk id="21" creationId="{94516F43-E4A5-CFEB-B544-58DBCB84EE41}"/>
          </ac:spMkLst>
        </pc:spChg>
        <pc:spChg chg="add mod">
          <ac:chgData name="Анастасия Бреус" userId="0b7c096adbdcc8ea" providerId="LiveId" clId="{E058E929-E398-4CD3-BA88-39AF784D2A35}" dt="2022-08-30T16:52:31.937" v="1121" actId="1076"/>
          <ac:spMkLst>
            <pc:docMk/>
            <pc:sldMk cId="2843308477" sldId="270"/>
            <ac:spMk id="23" creationId="{6E286D65-F037-EA46-F75B-3311FC6C090E}"/>
          </ac:spMkLst>
        </pc:spChg>
        <pc:picChg chg="add mod modCrop">
          <ac:chgData name="Анастасия Бреус" userId="0b7c096adbdcc8ea" providerId="LiveId" clId="{E058E929-E398-4CD3-BA88-39AF784D2A35}" dt="2022-08-30T16:55:56.705" v="1164" actId="14100"/>
          <ac:picMkLst>
            <pc:docMk/>
            <pc:sldMk cId="2843308477" sldId="270"/>
            <ac:picMk id="25" creationId="{E4C166CF-4FCD-ED1F-BC69-ADDAA8AE2F71}"/>
          </ac:picMkLst>
        </pc:picChg>
      </pc:sldChg>
    </pc:docChg>
  </pc:docChgLst>
  <pc:docChgLst>
    <pc:chgData name="Анастасия Бреус" userId="0b7c096adbdcc8ea" providerId="LiveId" clId="{050F82CE-B145-46CE-99AB-69D4DB92EB89}"/>
    <pc:docChg chg="undo custSel addSld delSld modSld modMainMaster modSection">
      <pc:chgData name="Анастасия Бреус" userId="0b7c096adbdcc8ea" providerId="LiveId" clId="{050F82CE-B145-46CE-99AB-69D4DB92EB89}" dt="2022-08-31T15:43:48.757" v="682" actId="1076"/>
      <pc:docMkLst>
        <pc:docMk/>
      </pc:docMkLst>
      <pc:sldChg chg="modSp mod">
        <pc:chgData name="Анастасия Бреус" userId="0b7c096adbdcc8ea" providerId="LiveId" clId="{050F82CE-B145-46CE-99AB-69D4DB92EB89}" dt="2022-08-31T15:07:03.187" v="25" actId="1076"/>
        <pc:sldMkLst>
          <pc:docMk/>
          <pc:sldMk cId="3262035872" sldId="256"/>
        </pc:sldMkLst>
        <pc:spChg chg="mod">
          <ac:chgData name="Анастасия Бреус" userId="0b7c096adbdcc8ea" providerId="LiveId" clId="{050F82CE-B145-46CE-99AB-69D4DB92EB89}" dt="2022-08-31T15:07:03.187" v="25" actId="1076"/>
          <ac:spMkLst>
            <pc:docMk/>
            <pc:sldMk cId="3262035872" sldId="256"/>
            <ac:spMk id="2" creationId="{AF9E3E49-9FFD-2663-1860-E72A5C3D2CD5}"/>
          </ac:spMkLst>
        </pc:spChg>
      </pc:sldChg>
      <pc:sldChg chg="addSp modSp mod">
        <pc:chgData name="Анастасия Бреус" userId="0b7c096adbdcc8ea" providerId="LiveId" clId="{050F82CE-B145-46CE-99AB-69D4DB92EB89}" dt="2022-08-31T15:17:56.733" v="196" actId="122"/>
        <pc:sldMkLst>
          <pc:docMk/>
          <pc:sldMk cId="4002718818" sldId="257"/>
        </pc:sldMkLst>
        <pc:spChg chg="mod">
          <ac:chgData name="Анастасия Бреус" userId="0b7c096adbdcc8ea" providerId="LiveId" clId="{050F82CE-B145-46CE-99AB-69D4DB92EB89}" dt="2022-08-31T15:16:33.919" v="177" actId="404"/>
          <ac:spMkLst>
            <pc:docMk/>
            <pc:sldMk cId="4002718818" sldId="257"/>
            <ac:spMk id="2" creationId="{81EB8CE0-DA28-A1B2-4F34-E506254E176B}"/>
          </ac:spMkLst>
        </pc:spChg>
        <pc:spChg chg="mod">
          <ac:chgData name="Анастасия Бреус" userId="0b7c096adbdcc8ea" providerId="LiveId" clId="{050F82CE-B145-46CE-99AB-69D4DB92EB89}" dt="2022-08-31T15:16:51.839" v="180" actId="14100"/>
          <ac:spMkLst>
            <pc:docMk/>
            <pc:sldMk cId="4002718818" sldId="257"/>
            <ac:spMk id="3" creationId="{C30C8423-1157-0843-7C96-A5EE3AE72E77}"/>
          </ac:spMkLst>
        </pc:spChg>
        <pc:spChg chg="mod">
          <ac:chgData name="Анастасия Бреус" userId="0b7c096adbdcc8ea" providerId="LiveId" clId="{050F82CE-B145-46CE-99AB-69D4DB92EB89}" dt="2022-08-31T15:16:42.967" v="178" actId="404"/>
          <ac:spMkLst>
            <pc:docMk/>
            <pc:sldMk cId="4002718818" sldId="257"/>
            <ac:spMk id="5" creationId="{38B1EF2F-7C2D-0725-4689-9902E1F6CEA5}"/>
          </ac:spMkLst>
        </pc:spChg>
        <pc:spChg chg="add mod">
          <ac:chgData name="Анастасия Бреус" userId="0b7c096adbdcc8ea" providerId="LiveId" clId="{050F82CE-B145-46CE-99AB-69D4DB92EB89}" dt="2022-08-31T15:17:56.733" v="196" actId="122"/>
          <ac:spMkLst>
            <pc:docMk/>
            <pc:sldMk cId="4002718818" sldId="257"/>
            <ac:spMk id="6" creationId="{DEF9D438-C5B4-DF80-5D45-BE7472614B67}"/>
          </ac:spMkLst>
        </pc:spChg>
        <pc:spChg chg="add mod">
          <ac:chgData name="Анастасия Бреус" userId="0b7c096adbdcc8ea" providerId="LiveId" clId="{050F82CE-B145-46CE-99AB-69D4DB92EB89}" dt="2022-08-31T15:16:21.126" v="175" actId="123"/>
          <ac:spMkLst>
            <pc:docMk/>
            <pc:sldMk cId="4002718818" sldId="257"/>
            <ac:spMk id="8" creationId="{713F6B4A-5FBC-713F-D709-941B0AA4AEE9}"/>
          </ac:spMkLst>
        </pc:spChg>
        <pc:spChg chg="add mod">
          <ac:chgData name="Анастасия Бреус" userId="0b7c096adbdcc8ea" providerId="LiveId" clId="{050F82CE-B145-46CE-99AB-69D4DB92EB89}" dt="2022-08-31T15:16:10.793" v="172" actId="1076"/>
          <ac:spMkLst>
            <pc:docMk/>
            <pc:sldMk cId="4002718818" sldId="257"/>
            <ac:spMk id="11" creationId="{B8B4FD77-8F11-06BE-8BAA-FF8EF1887A8E}"/>
          </ac:spMkLst>
        </pc:spChg>
        <pc:picChg chg="add mod">
          <ac:chgData name="Анастасия Бреус" userId="0b7c096adbdcc8ea" providerId="LiveId" clId="{050F82CE-B145-46CE-99AB-69D4DB92EB89}" dt="2022-08-31T15:17:15.381" v="185" actId="14100"/>
          <ac:picMkLst>
            <pc:docMk/>
            <pc:sldMk cId="4002718818" sldId="257"/>
            <ac:picMk id="9" creationId="{1C1F8CA8-FD14-B6B7-FEB2-A8D93F3F28C4}"/>
          </ac:picMkLst>
        </pc:picChg>
        <pc:picChg chg="add mod">
          <ac:chgData name="Анастасия Бреус" userId="0b7c096adbdcc8ea" providerId="LiveId" clId="{050F82CE-B145-46CE-99AB-69D4DB92EB89}" dt="2022-08-31T15:17:24.789" v="190" actId="14100"/>
          <ac:picMkLst>
            <pc:docMk/>
            <pc:sldMk cId="4002718818" sldId="257"/>
            <ac:picMk id="12" creationId="{433316F1-F0B0-0EF2-500B-753B6CEC769E}"/>
          </ac:picMkLst>
        </pc:picChg>
      </pc:sldChg>
      <pc:sldChg chg="del">
        <pc:chgData name="Анастасия Бреус" userId="0b7c096adbdcc8ea" providerId="LiveId" clId="{050F82CE-B145-46CE-99AB-69D4DB92EB89}" dt="2022-08-31T15:17:40.738" v="191" actId="2696"/>
        <pc:sldMkLst>
          <pc:docMk/>
          <pc:sldMk cId="513583433" sldId="258"/>
        </pc:sldMkLst>
      </pc:sldChg>
      <pc:sldChg chg="modSp mod">
        <pc:chgData name="Анастасия Бреус" userId="0b7c096adbdcc8ea" providerId="LiveId" clId="{050F82CE-B145-46CE-99AB-69D4DB92EB89}" dt="2022-08-31T15:18:09.378" v="198" actId="27636"/>
        <pc:sldMkLst>
          <pc:docMk/>
          <pc:sldMk cId="3636499686" sldId="259"/>
        </pc:sldMkLst>
        <pc:spChg chg="mod">
          <ac:chgData name="Анастасия Бреус" userId="0b7c096adbdcc8ea" providerId="LiveId" clId="{050F82CE-B145-46CE-99AB-69D4DB92EB89}" dt="2022-08-31T15:18:09.378" v="198" actId="27636"/>
          <ac:spMkLst>
            <pc:docMk/>
            <pc:sldMk cId="3636499686" sldId="259"/>
            <ac:spMk id="2" creationId="{425180C1-33F2-98C2-6E7D-67ACA96D5970}"/>
          </ac:spMkLst>
        </pc:spChg>
        <pc:spChg chg="mod">
          <ac:chgData name="Анастасия Бреус" userId="0b7c096adbdcc8ea" providerId="LiveId" clId="{050F82CE-B145-46CE-99AB-69D4DB92EB89}" dt="2022-08-31T15:06:28.134" v="17" actId="27636"/>
          <ac:spMkLst>
            <pc:docMk/>
            <pc:sldMk cId="3636499686" sldId="259"/>
            <ac:spMk id="3" creationId="{EB8385CE-E5D0-F8F7-4850-DFD2F66C190A}"/>
          </ac:spMkLst>
        </pc:spChg>
      </pc:sldChg>
      <pc:sldChg chg="addSp modSp mod">
        <pc:chgData name="Анастасия Бреус" userId="0b7c096adbdcc8ea" providerId="LiveId" clId="{050F82CE-B145-46CE-99AB-69D4DB92EB89}" dt="2022-08-31T15:40:14.293" v="581" actId="1076"/>
        <pc:sldMkLst>
          <pc:docMk/>
          <pc:sldMk cId="3260042399" sldId="261"/>
        </pc:sldMkLst>
        <pc:spChg chg="mod">
          <ac:chgData name="Анастасия Бреус" userId="0b7c096adbdcc8ea" providerId="LiveId" clId="{050F82CE-B145-46CE-99AB-69D4DB92EB89}" dt="2022-08-31T15:25:33.380" v="310" actId="1076"/>
          <ac:spMkLst>
            <pc:docMk/>
            <pc:sldMk cId="3260042399" sldId="261"/>
            <ac:spMk id="2" creationId="{72E4C542-6B58-24E5-5916-D334613266A2}"/>
          </ac:spMkLst>
        </pc:spChg>
        <pc:spChg chg="add mod">
          <ac:chgData name="Анастасия Бреус" userId="0b7c096adbdcc8ea" providerId="LiveId" clId="{050F82CE-B145-46CE-99AB-69D4DB92EB89}" dt="2022-08-31T15:25:40.396" v="313" actId="1076"/>
          <ac:spMkLst>
            <pc:docMk/>
            <pc:sldMk cId="3260042399" sldId="261"/>
            <ac:spMk id="6" creationId="{BB1B8A77-79AC-F8AC-1099-B0E201AC4745}"/>
          </ac:spMkLst>
        </pc:spChg>
        <pc:spChg chg="mod">
          <ac:chgData name="Анастасия Бреус" userId="0b7c096adbdcc8ea" providerId="LiveId" clId="{050F82CE-B145-46CE-99AB-69D4DB92EB89}" dt="2022-08-31T15:25:35.919" v="311" actId="1076"/>
          <ac:spMkLst>
            <pc:docMk/>
            <pc:sldMk cId="3260042399" sldId="261"/>
            <ac:spMk id="7" creationId="{541C907B-1CB9-FE55-7F32-611DAC534869}"/>
          </ac:spMkLst>
        </pc:spChg>
        <pc:spChg chg="add mod">
          <ac:chgData name="Анастасия Бреус" userId="0b7c096adbdcc8ea" providerId="LiveId" clId="{050F82CE-B145-46CE-99AB-69D4DB92EB89}" dt="2022-08-31T15:40:11.453" v="579" actId="1076"/>
          <ac:spMkLst>
            <pc:docMk/>
            <pc:sldMk cId="3260042399" sldId="261"/>
            <ac:spMk id="11" creationId="{78FB2BEA-59A1-B1A2-390E-8F58966FCE9C}"/>
          </ac:spMkLst>
        </pc:spChg>
        <pc:spChg chg="add mod">
          <ac:chgData name="Анастасия Бреус" userId="0b7c096adbdcc8ea" providerId="LiveId" clId="{050F82CE-B145-46CE-99AB-69D4DB92EB89}" dt="2022-08-31T15:40:14.293" v="581" actId="1076"/>
          <ac:spMkLst>
            <pc:docMk/>
            <pc:sldMk cId="3260042399" sldId="261"/>
            <ac:spMk id="14" creationId="{3CC29341-EF43-6F0A-5572-41CC5479DFC1}"/>
          </ac:spMkLst>
        </pc:spChg>
        <pc:spChg chg="add mod">
          <ac:chgData name="Анастасия Бреус" userId="0b7c096adbdcc8ea" providerId="LiveId" clId="{050F82CE-B145-46CE-99AB-69D4DB92EB89}" dt="2022-08-31T15:25:57.562" v="319" actId="1076"/>
          <ac:spMkLst>
            <pc:docMk/>
            <pc:sldMk cId="3260042399" sldId="261"/>
            <ac:spMk id="16" creationId="{B95CD7DB-FDD4-39A5-1D68-1AF3339B0C7F}"/>
          </ac:spMkLst>
        </pc:spChg>
        <pc:spChg chg="add mod">
          <ac:chgData name="Анастасия Бреус" userId="0b7c096adbdcc8ea" providerId="LiveId" clId="{050F82CE-B145-46CE-99AB-69D4DB92EB89}" dt="2022-08-31T15:26:51.842" v="332" actId="1076"/>
          <ac:spMkLst>
            <pc:docMk/>
            <pc:sldMk cId="3260042399" sldId="261"/>
            <ac:spMk id="19" creationId="{D25E9A76-2164-82B3-0953-B7011BDA26B9}"/>
          </ac:spMkLst>
        </pc:spChg>
        <pc:picChg chg="mod">
          <ac:chgData name="Анастасия Бреус" userId="0b7c096adbdcc8ea" providerId="LiveId" clId="{050F82CE-B145-46CE-99AB-69D4DB92EB89}" dt="2022-08-31T15:21:08.429" v="230" actId="1076"/>
          <ac:picMkLst>
            <pc:docMk/>
            <pc:sldMk cId="3260042399" sldId="261"/>
            <ac:picMk id="4" creationId="{947ADE1B-7D1C-6B3C-9129-CF22175EB06C}"/>
          </ac:picMkLst>
        </pc:picChg>
        <pc:picChg chg="mod">
          <ac:chgData name="Анастасия Бреус" userId="0b7c096adbdcc8ea" providerId="LiveId" clId="{050F82CE-B145-46CE-99AB-69D4DB92EB89}" dt="2022-08-31T15:25:37.204" v="312" actId="1076"/>
          <ac:picMkLst>
            <pc:docMk/>
            <pc:sldMk cId="3260042399" sldId="261"/>
            <ac:picMk id="5" creationId="{02DA32DA-9154-C173-89BA-9739BB3E3EA5}"/>
          </ac:picMkLst>
        </pc:picChg>
        <pc:picChg chg="add mod">
          <ac:chgData name="Анастасия Бреус" userId="0b7c096adbdcc8ea" providerId="LiveId" clId="{050F82CE-B145-46CE-99AB-69D4DB92EB89}" dt="2022-08-31T15:25:51.874" v="318" actId="14100"/>
          <ac:picMkLst>
            <pc:docMk/>
            <pc:sldMk cId="3260042399" sldId="261"/>
            <ac:picMk id="8" creationId="{3D307A72-340F-3625-39C6-6DF1140E56F3}"/>
          </ac:picMkLst>
        </pc:picChg>
        <pc:picChg chg="add mod">
          <ac:chgData name="Анастасия Бреус" userId="0b7c096adbdcc8ea" providerId="LiveId" clId="{050F82CE-B145-46CE-99AB-69D4DB92EB89}" dt="2022-08-31T15:25:43.548" v="315" actId="1076"/>
          <ac:picMkLst>
            <pc:docMk/>
            <pc:sldMk cId="3260042399" sldId="261"/>
            <ac:picMk id="9" creationId="{3518FABF-85A5-34EF-3FA8-505E963654A9}"/>
          </ac:picMkLst>
        </pc:picChg>
        <pc:picChg chg="add mod">
          <ac:chgData name="Анастасия Бреус" userId="0b7c096adbdcc8ea" providerId="LiveId" clId="{050F82CE-B145-46CE-99AB-69D4DB92EB89}" dt="2022-08-31T15:40:12.765" v="580" actId="1076"/>
          <ac:picMkLst>
            <pc:docMk/>
            <pc:sldMk cId="3260042399" sldId="261"/>
            <ac:picMk id="12" creationId="{E85B708A-1569-72C2-E0AB-5BA8407BED47}"/>
          </ac:picMkLst>
        </pc:picChg>
        <pc:picChg chg="add mod">
          <ac:chgData name="Анастасия Бреус" userId="0b7c096adbdcc8ea" providerId="LiveId" clId="{050F82CE-B145-46CE-99AB-69D4DB92EB89}" dt="2022-08-31T15:26:53.506" v="333" actId="1076"/>
          <ac:picMkLst>
            <pc:docMk/>
            <pc:sldMk cId="3260042399" sldId="261"/>
            <ac:picMk id="17" creationId="{07353F0A-02FE-B62E-84D1-869EE894EE52}"/>
          </ac:picMkLst>
        </pc:picChg>
      </pc:sldChg>
      <pc:sldChg chg="modSp del mod">
        <pc:chgData name="Анастасия Бреус" userId="0b7c096adbdcc8ea" providerId="LiveId" clId="{050F82CE-B145-46CE-99AB-69D4DB92EB89}" dt="2022-08-31T15:22:51.734" v="264" actId="2696"/>
        <pc:sldMkLst>
          <pc:docMk/>
          <pc:sldMk cId="3882292588" sldId="262"/>
        </pc:sldMkLst>
        <pc:spChg chg="mod">
          <ac:chgData name="Анастасия Бреус" userId="0b7c096adbdcc8ea" providerId="LiveId" clId="{050F82CE-B145-46CE-99AB-69D4DB92EB89}" dt="2022-08-31T15:06:38.689" v="24"/>
          <ac:spMkLst>
            <pc:docMk/>
            <pc:sldMk cId="3882292588" sldId="262"/>
            <ac:spMk id="2" creationId="{690B6912-787A-F47C-ED80-A52005893488}"/>
          </ac:spMkLst>
        </pc:spChg>
        <pc:picChg chg="mod">
          <ac:chgData name="Анастасия Бреус" userId="0b7c096adbdcc8ea" providerId="LiveId" clId="{050F82CE-B145-46CE-99AB-69D4DB92EB89}" dt="2022-08-31T15:08:30.920" v="50" actId="1076"/>
          <ac:picMkLst>
            <pc:docMk/>
            <pc:sldMk cId="3882292588" sldId="262"/>
            <ac:picMk id="5" creationId="{71AC9298-5DCD-59DF-2AF3-FF2B40DA2767}"/>
          </ac:picMkLst>
        </pc:picChg>
        <pc:picChg chg="mod">
          <ac:chgData name="Анастасия Бреус" userId="0b7c096adbdcc8ea" providerId="LiveId" clId="{050F82CE-B145-46CE-99AB-69D4DB92EB89}" dt="2022-08-31T15:08:31.515" v="51" actId="1076"/>
          <ac:picMkLst>
            <pc:docMk/>
            <pc:sldMk cId="3882292588" sldId="262"/>
            <ac:picMk id="7" creationId="{2B532C38-EEB5-72E6-64F4-01EE8E8228C4}"/>
          </ac:picMkLst>
        </pc:picChg>
      </pc:sldChg>
      <pc:sldChg chg="delSp modSp del mod">
        <pc:chgData name="Анастасия Бреус" userId="0b7c096adbdcc8ea" providerId="LiveId" clId="{050F82CE-B145-46CE-99AB-69D4DB92EB89}" dt="2022-08-31T15:24:41.885" v="295" actId="2696"/>
        <pc:sldMkLst>
          <pc:docMk/>
          <pc:sldMk cId="3776582465" sldId="263"/>
        </pc:sldMkLst>
        <pc:spChg chg="mod">
          <ac:chgData name="Анастасия Бреус" userId="0b7c096adbdcc8ea" providerId="LiveId" clId="{050F82CE-B145-46CE-99AB-69D4DB92EB89}" dt="2022-08-31T15:06:38.689" v="24"/>
          <ac:spMkLst>
            <pc:docMk/>
            <pc:sldMk cId="3776582465" sldId="263"/>
            <ac:spMk id="2" creationId="{E7F6C05B-1405-D26A-249A-272DD95F2A3D}"/>
          </ac:spMkLst>
        </pc:spChg>
        <pc:spChg chg="mod">
          <ac:chgData name="Анастасия Бреус" userId="0b7c096adbdcc8ea" providerId="LiveId" clId="{050F82CE-B145-46CE-99AB-69D4DB92EB89}" dt="2022-08-31T15:09:01.260" v="68" actId="1076"/>
          <ac:spMkLst>
            <pc:docMk/>
            <pc:sldMk cId="3776582465" sldId="263"/>
            <ac:spMk id="6" creationId="{3E2B52F5-5BEC-AB92-F9AB-9652F41321BB}"/>
          </ac:spMkLst>
        </pc:spChg>
        <pc:picChg chg="mod">
          <ac:chgData name="Анастасия Бреус" userId="0b7c096adbdcc8ea" providerId="LiveId" clId="{050F82CE-B145-46CE-99AB-69D4DB92EB89}" dt="2022-08-31T15:08:54.376" v="66" actId="1076"/>
          <ac:picMkLst>
            <pc:docMk/>
            <pc:sldMk cId="3776582465" sldId="263"/>
            <ac:picMk id="4" creationId="{18A8A878-3AEC-30D7-DD89-01A89054F237}"/>
          </ac:picMkLst>
        </pc:picChg>
        <pc:picChg chg="del mod">
          <ac:chgData name="Анастасия Бреус" userId="0b7c096adbdcc8ea" providerId="LiveId" clId="{050F82CE-B145-46CE-99AB-69D4DB92EB89}" dt="2022-08-31T15:08:43.717" v="57" actId="21"/>
          <ac:picMkLst>
            <pc:docMk/>
            <pc:sldMk cId="3776582465" sldId="263"/>
            <ac:picMk id="8" creationId="{2D953878-1065-DBC3-A0ED-51A91E4F4822}"/>
          </ac:picMkLst>
        </pc:picChg>
        <pc:picChg chg="mod">
          <ac:chgData name="Анастасия Бреус" userId="0b7c096adbdcc8ea" providerId="LiveId" clId="{050F82CE-B145-46CE-99AB-69D4DB92EB89}" dt="2022-08-31T15:08:56.855" v="67" actId="14100"/>
          <ac:picMkLst>
            <pc:docMk/>
            <pc:sldMk cId="3776582465" sldId="263"/>
            <ac:picMk id="9" creationId="{24CD5B59-FE8B-599F-F728-3F04451CCBCB}"/>
          </ac:picMkLst>
        </pc:picChg>
      </pc:sldChg>
      <pc:sldChg chg="delSp modSp del mod">
        <pc:chgData name="Анастасия Бреус" userId="0b7c096adbdcc8ea" providerId="LiveId" clId="{050F82CE-B145-46CE-99AB-69D4DB92EB89}" dt="2022-08-31T15:26:58.304" v="334" actId="2696"/>
        <pc:sldMkLst>
          <pc:docMk/>
          <pc:sldMk cId="1453483005" sldId="264"/>
        </pc:sldMkLst>
        <pc:spChg chg="mod">
          <ac:chgData name="Анастасия Бреус" userId="0b7c096adbdcc8ea" providerId="LiveId" clId="{050F82CE-B145-46CE-99AB-69D4DB92EB89}" dt="2022-08-31T15:06:38.689" v="24"/>
          <ac:spMkLst>
            <pc:docMk/>
            <pc:sldMk cId="1453483005" sldId="264"/>
            <ac:spMk id="2" creationId="{C517C04C-54D2-3125-95F9-93694B6666EB}"/>
          </ac:spMkLst>
        </pc:spChg>
        <pc:spChg chg="mod">
          <ac:chgData name="Анастасия Бреус" userId="0b7c096adbdcc8ea" providerId="LiveId" clId="{050F82CE-B145-46CE-99AB-69D4DB92EB89}" dt="2022-08-31T15:09:16.683" v="72" actId="2711"/>
          <ac:spMkLst>
            <pc:docMk/>
            <pc:sldMk cId="1453483005" sldId="264"/>
            <ac:spMk id="3" creationId="{FE4E9E02-7697-5F0A-E177-95FA51BFEB73}"/>
          </ac:spMkLst>
        </pc:spChg>
        <pc:picChg chg="mod">
          <ac:chgData name="Анастасия Бреус" userId="0b7c096adbdcc8ea" providerId="LiveId" clId="{050F82CE-B145-46CE-99AB-69D4DB92EB89}" dt="2022-08-31T15:09:28.456" v="80" actId="1076"/>
          <ac:picMkLst>
            <pc:docMk/>
            <pc:sldMk cId="1453483005" sldId="264"/>
            <ac:picMk id="4" creationId="{CAD691BC-8678-98CF-C69B-5DBB38617FE2}"/>
          </ac:picMkLst>
        </pc:picChg>
        <pc:picChg chg="mod">
          <ac:chgData name="Анастасия Бреус" userId="0b7c096adbdcc8ea" providerId="LiveId" clId="{050F82CE-B145-46CE-99AB-69D4DB92EB89}" dt="2022-08-31T15:09:36.485" v="85" actId="1076"/>
          <ac:picMkLst>
            <pc:docMk/>
            <pc:sldMk cId="1453483005" sldId="264"/>
            <ac:picMk id="5" creationId="{99B47D4F-503C-D869-850E-86025B5CDC9C}"/>
          </ac:picMkLst>
        </pc:picChg>
        <pc:picChg chg="del">
          <ac:chgData name="Анастасия Бреус" userId="0b7c096adbdcc8ea" providerId="LiveId" clId="{050F82CE-B145-46CE-99AB-69D4DB92EB89}" dt="2022-08-31T15:09:24.490" v="76" actId="21"/>
          <ac:picMkLst>
            <pc:docMk/>
            <pc:sldMk cId="1453483005" sldId="264"/>
            <ac:picMk id="6" creationId="{1E88FFF5-7ED9-AF48-B1FF-36EC2B8B3739}"/>
          </ac:picMkLst>
        </pc:picChg>
      </pc:sldChg>
      <pc:sldChg chg="modSp del mod">
        <pc:chgData name="Анастасия Бреус" userId="0b7c096adbdcc8ea" providerId="LiveId" clId="{050F82CE-B145-46CE-99AB-69D4DB92EB89}" dt="2022-08-31T15:39:34.205" v="577" actId="2696"/>
        <pc:sldMkLst>
          <pc:docMk/>
          <pc:sldMk cId="3327560686" sldId="265"/>
        </pc:sldMkLst>
        <pc:spChg chg="mod">
          <ac:chgData name="Анастасия Бреус" userId="0b7c096adbdcc8ea" providerId="LiveId" clId="{050F82CE-B145-46CE-99AB-69D4DB92EB89}" dt="2022-08-31T15:10:40.883" v="98" actId="1076"/>
          <ac:spMkLst>
            <pc:docMk/>
            <pc:sldMk cId="3327560686" sldId="265"/>
            <ac:spMk id="2" creationId="{080CAC8F-F288-74EC-91BC-B88D341F6E09}"/>
          </ac:spMkLst>
        </pc:spChg>
        <pc:spChg chg="mod">
          <ac:chgData name="Анастасия Бреус" userId="0b7c096adbdcc8ea" providerId="LiveId" clId="{050F82CE-B145-46CE-99AB-69D4DB92EB89}" dt="2022-08-31T15:09:50.541" v="88" actId="207"/>
          <ac:spMkLst>
            <pc:docMk/>
            <pc:sldMk cId="3327560686" sldId="265"/>
            <ac:spMk id="3" creationId="{C1D5789B-9CC7-BFC6-6158-8355E864A416}"/>
          </ac:spMkLst>
        </pc:spChg>
        <pc:picChg chg="mod">
          <ac:chgData name="Анастасия Бреус" userId="0b7c096adbdcc8ea" providerId="LiveId" clId="{050F82CE-B145-46CE-99AB-69D4DB92EB89}" dt="2022-08-31T15:10:45.955" v="101" actId="1076"/>
          <ac:picMkLst>
            <pc:docMk/>
            <pc:sldMk cId="3327560686" sldId="265"/>
            <ac:picMk id="4" creationId="{A542AF86-2B24-BC35-F027-43756EE4290E}"/>
          </ac:picMkLst>
        </pc:picChg>
        <pc:picChg chg="mod">
          <ac:chgData name="Анастасия Бреус" userId="0b7c096adbdcc8ea" providerId="LiveId" clId="{050F82CE-B145-46CE-99AB-69D4DB92EB89}" dt="2022-08-31T15:10:46.907" v="102" actId="1076"/>
          <ac:picMkLst>
            <pc:docMk/>
            <pc:sldMk cId="3327560686" sldId="265"/>
            <ac:picMk id="5" creationId="{A10713B3-DAAE-68FE-6114-AD6B4E10DE7F}"/>
          </ac:picMkLst>
        </pc:picChg>
      </pc:sldChg>
      <pc:sldChg chg="modSp del mod">
        <pc:chgData name="Анастасия Бреус" userId="0b7c096adbdcc8ea" providerId="LiveId" clId="{050F82CE-B145-46CE-99AB-69D4DB92EB89}" dt="2022-08-31T15:33:35.480" v="458" actId="2696"/>
        <pc:sldMkLst>
          <pc:docMk/>
          <pc:sldMk cId="2702411022" sldId="266"/>
        </pc:sldMkLst>
        <pc:spChg chg="mod">
          <ac:chgData name="Анастасия Бреус" userId="0b7c096adbdcc8ea" providerId="LiveId" clId="{050F82CE-B145-46CE-99AB-69D4DB92EB89}" dt="2022-08-31T15:06:38.689" v="24"/>
          <ac:spMkLst>
            <pc:docMk/>
            <pc:sldMk cId="2702411022" sldId="266"/>
            <ac:spMk id="2" creationId="{9FD369F6-7DFC-F981-35F5-C23191181AFE}"/>
          </ac:spMkLst>
        </pc:spChg>
        <pc:spChg chg="mod">
          <ac:chgData name="Анастасия Бреус" userId="0b7c096adbdcc8ea" providerId="LiveId" clId="{050F82CE-B145-46CE-99AB-69D4DB92EB89}" dt="2022-08-31T15:10:51.492" v="103" actId="1076"/>
          <ac:spMkLst>
            <pc:docMk/>
            <pc:sldMk cId="2702411022" sldId="266"/>
            <ac:spMk id="8" creationId="{16C5C3FF-2E26-D80D-1C82-4FDF3617D003}"/>
          </ac:spMkLst>
        </pc:spChg>
        <pc:picChg chg="mod">
          <ac:chgData name="Анастасия Бреус" userId="0b7c096adbdcc8ea" providerId="LiveId" clId="{050F82CE-B145-46CE-99AB-69D4DB92EB89}" dt="2022-08-31T15:10:58.544" v="111" actId="1076"/>
          <ac:picMkLst>
            <pc:docMk/>
            <pc:sldMk cId="2702411022" sldId="266"/>
            <ac:picMk id="5" creationId="{DA7B2083-BC71-BF7A-BB82-2BE940A81813}"/>
          </ac:picMkLst>
        </pc:picChg>
        <pc:picChg chg="mod">
          <ac:chgData name="Анастасия Бреус" userId="0b7c096adbdcc8ea" providerId="LiveId" clId="{050F82CE-B145-46CE-99AB-69D4DB92EB89}" dt="2022-08-31T15:11:00.171" v="113" actId="1076"/>
          <ac:picMkLst>
            <pc:docMk/>
            <pc:sldMk cId="2702411022" sldId="266"/>
            <ac:picMk id="6" creationId="{8BEF50EC-38DE-3F7F-AC11-73CAC9363871}"/>
          </ac:picMkLst>
        </pc:picChg>
        <pc:picChg chg="mod">
          <ac:chgData name="Анастасия Бреус" userId="0b7c096adbdcc8ea" providerId="LiveId" clId="{050F82CE-B145-46CE-99AB-69D4DB92EB89}" dt="2022-08-31T15:10:59.323" v="112" actId="1076"/>
          <ac:picMkLst>
            <pc:docMk/>
            <pc:sldMk cId="2702411022" sldId="266"/>
            <ac:picMk id="10" creationId="{21DD9392-F578-AD36-D1EB-E13EFEE89FE2}"/>
          </ac:picMkLst>
        </pc:picChg>
      </pc:sldChg>
      <pc:sldChg chg="addSp delSp modSp mod">
        <pc:chgData name="Анастасия Бреус" userId="0b7c096adbdcc8ea" providerId="LiveId" clId="{050F82CE-B145-46CE-99AB-69D4DB92EB89}" dt="2022-08-31T15:43:48.757" v="682" actId="1076"/>
        <pc:sldMkLst>
          <pc:docMk/>
          <pc:sldMk cId="349350491" sldId="267"/>
        </pc:sldMkLst>
        <pc:spChg chg="mod">
          <ac:chgData name="Анастасия Бреус" userId="0b7c096adbdcc8ea" providerId="LiveId" clId="{050F82CE-B145-46CE-99AB-69D4DB92EB89}" dt="2022-08-31T15:43:44.239" v="681" actId="1076"/>
          <ac:spMkLst>
            <pc:docMk/>
            <pc:sldMk cId="349350491" sldId="267"/>
            <ac:spMk id="2" creationId="{D7A26A30-36A9-8C25-47E3-F7D7113CFE9D}"/>
          </ac:spMkLst>
        </pc:spChg>
        <pc:spChg chg="add mod">
          <ac:chgData name="Анастасия Бреус" userId="0b7c096adbdcc8ea" providerId="LiveId" clId="{050F82CE-B145-46CE-99AB-69D4DB92EB89}" dt="2022-08-31T15:43:21.831" v="668" actId="1076"/>
          <ac:spMkLst>
            <pc:docMk/>
            <pc:sldMk cId="349350491" sldId="267"/>
            <ac:spMk id="7" creationId="{657DCD3B-C667-FA33-E3DB-576A6FFF2F87}"/>
          </ac:spMkLst>
        </pc:spChg>
        <pc:spChg chg="mod">
          <ac:chgData name="Анастасия Бреус" userId="0b7c096adbdcc8ea" providerId="LiveId" clId="{050F82CE-B145-46CE-99AB-69D4DB92EB89}" dt="2022-08-31T15:43:37.487" v="678" actId="1076"/>
          <ac:spMkLst>
            <pc:docMk/>
            <pc:sldMk cId="349350491" sldId="267"/>
            <ac:spMk id="9" creationId="{28D64D70-FA61-F595-6379-37C280929C79}"/>
          </ac:spMkLst>
        </pc:spChg>
        <pc:spChg chg="add mod">
          <ac:chgData name="Анастасия Бреус" userId="0b7c096adbdcc8ea" providerId="LiveId" clId="{050F82CE-B145-46CE-99AB-69D4DB92EB89}" dt="2022-08-31T15:43:19.703" v="667" actId="1076"/>
          <ac:spMkLst>
            <pc:docMk/>
            <pc:sldMk cId="349350491" sldId="267"/>
            <ac:spMk id="11" creationId="{C8DF4568-B76E-3A3C-ACD2-992035D8498D}"/>
          </ac:spMkLst>
        </pc:spChg>
        <pc:spChg chg="add mod">
          <ac:chgData name="Анастасия Бреус" userId="0b7c096adbdcc8ea" providerId="LiveId" clId="{050F82CE-B145-46CE-99AB-69D4DB92EB89}" dt="2022-08-31T15:43:40.695" v="680" actId="1076"/>
          <ac:spMkLst>
            <pc:docMk/>
            <pc:sldMk cId="349350491" sldId="267"/>
            <ac:spMk id="13" creationId="{87FE73EC-7FA2-D07A-4831-71EE4D83347D}"/>
          </ac:spMkLst>
        </pc:spChg>
        <pc:spChg chg="add mod">
          <ac:chgData name="Анастасия Бреус" userId="0b7c096adbdcc8ea" providerId="LiveId" clId="{050F82CE-B145-46CE-99AB-69D4DB92EB89}" dt="2022-08-31T15:43:32.783" v="675" actId="1076"/>
          <ac:spMkLst>
            <pc:docMk/>
            <pc:sldMk cId="349350491" sldId="267"/>
            <ac:spMk id="16" creationId="{52B29FA9-0EBC-81C5-0BD2-5BD5B126D15A}"/>
          </ac:spMkLst>
        </pc:spChg>
        <pc:spChg chg="add mod">
          <ac:chgData name="Анастасия Бреус" userId="0b7c096adbdcc8ea" providerId="LiveId" clId="{050F82CE-B145-46CE-99AB-69D4DB92EB89}" dt="2022-08-31T15:43:29.999" v="673" actId="1076"/>
          <ac:spMkLst>
            <pc:docMk/>
            <pc:sldMk cId="349350491" sldId="267"/>
            <ac:spMk id="18" creationId="{B450395A-91CE-042A-4407-71F3E3C7F885}"/>
          </ac:spMkLst>
        </pc:spChg>
        <pc:spChg chg="add mod">
          <ac:chgData name="Анастасия Бреус" userId="0b7c096adbdcc8ea" providerId="LiveId" clId="{050F82CE-B145-46CE-99AB-69D4DB92EB89}" dt="2022-08-31T15:43:27.991" v="672" actId="1076"/>
          <ac:spMkLst>
            <pc:docMk/>
            <pc:sldMk cId="349350491" sldId="267"/>
            <ac:spMk id="20" creationId="{2C800717-732A-BEEE-AADE-AB022CC3B5C7}"/>
          </ac:spMkLst>
        </pc:spChg>
        <pc:spChg chg="add del mod">
          <ac:chgData name="Анастасия Бреус" userId="0b7c096adbdcc8ea" providerId="LiveId" clId="{050F82CE-B145-46CE-99AB-69D4DB92EB89}" dt="2022-08-31T15:43:15.411" v="665" actId="21"/>
          <ac:spMkLst>
            <pc:docMk/>
            <pc:sldMk cId="349350491" sldId="267"/>
            <ac:spMk id="23" creationId="{D8C653AA-2538-99BE-6CDB-49D5822D30A9}"/>
          </ac:spMkLst>
        </pc:spChg>
        <pc:picChg chg="mod">
          <ac:chgData name="Анастасия Бреус" userId="0b7c096adbdcc8ea" providerId="LiveId" clId="{050F82CE-B145-46CE-99AB-69D4DB92EB89}" dt="2022-08-31T15:43:22.839" v="669" actId="1076"/>
          <ac:picMkLst>
            <pc:docMk/>
            <pc:sldMk cId="349350491" sldId="267"/>
            <ac:picMk id="4" creationId="{AEA33A55-9B14-B290-5E63-CB37AC66F5B6}"/>
          </ac:picMkLst>
        </pc:picChg>
        <pc:picChg chg="mod">
          <ac:chgData name="Анастасия Бреус" userId="0b7c096adbdcc8ea" providerId="LiveId" clId="{050F82CE-B145-46CE-99AB-69D4DB92EB89}" dt="2022-08-31T15:43:23.985" v="670" actId="1076"/>
          <ac:picMkLst>
            <pc:docMk/>
            <pc:sldMk cId="349350491" sldId="267"/>
            <ac:picMk id="5" creationId="{A92C19F5-3B16-C916-7A7B-CD026351872D}"/>
          </ac:picMkLst>
        </pc:picChg>
        <pc:picChg chg="del mod">
          <ac:chgData name="Анастасия Бреус" userId="0b7c096adbdcc8ea" providerId="LiveId" clId="{050F82CE-B145-46CE-99AB-69D4DB92EB89}" dt="2022-08-31T15:28:15.770" v="341" actId="21"/>
          <ac:picMkLst>
            <pc:docMk/>
            <pc:sldMk cId="349350491" sldId="267"/>
            <ac:picMk id="6" creationId="{168F2FF9-D504-BD33-26ED-3A416ACADD52}"/>
          </ac:picMkLst>
        </pc:picChg>
        <pc:picChg chg="add mod">
          <ac:chgData name="Анастасия Бреус" userId="0b7c096adbdcc8ea" providerId="LiveId" clId="{050F82CE-B145-46CE-99AB-69D4DB92EB89}" dt="2022-08-31T15:43:17.735" v="666" actId="1076"/>
          <ac:picMkLst>
            <pc:docMk/>
            <pc:sldMk cId="349350491" sldId="267"/>
            <ac:picMk id="8" creationId="{D5ACAB21-E4D0-A46B-DAA8-D89A5C087E0B}"/>
          </ac:picMkLst>
        </pc:picChg>
        <pc:picChg chg="add mod">
          <ac:chgData name="Анастасия Бреус" userId="0b7c096adbdcc8ea" providerId="LiveId" clId="{050F82CE-B145-46CE-99AB-69D4DB92EB89}" dt="2022-08-31T15:43:39.071" v="679" actId="1076"/>
          <ac:picMkLst>
            <pc:docMk/>
            <pc:sldMk cId="349350491" sldId="267"/>
            <ac:picMk id="14" creationId="{A00F1A34-7243-8411-1CBB-D0B054834AD5}"/>
          </ac:picMkLst>
        </pc:picChg>
        <pc:picChg chg="add mod">
          <ac:chgData name="Анастасия Бреус" userId="0b7c096adbdcc8ea" providerId="LiveId" clId="{050F82CE-B145-46CE-99AB-69D4DB92EB89}" dt="2022-08-31T15:43:48.757" v="682" actId="1076"/>
          <ac:picMkLst>
            <pc:docMk/>
            <pc:sldMk cId="349350491" sldId="267"/>
            <ac:picMk id="21" creationId="{F4527E52-16CE-44E1-0BEC-9C4436E12337}"/>
          </ac:picMkLst>
        </pc:picChg>
      </pc:sldChg>
      <pc:sldChg chg="modSp del mod">
        <pc:chgData name="Анастасия Бреус" userId="0b7c096adbdcc8ea" providerId="LiveId" clId="{050F82CE-B145-46CE-99AB-69D4DB92EB89}" dt="2022-08-31T15:30:33.975" v="392" actId="2696"/>
        <pc:sldMkLst>
          <pc:docMk/>
          <pc:sldMk cId="104327349" sldId="268"/>
        </pc:sldMkLst>
        <pc:spChg chg="mod">
          <ac:chgData name="Анастасия Бреус" userId="0b7c096adbdcc8ea" providerId="LiveId" clId="{050F82CE-B145-46CE-99AB-69D4DB92EB89}" dt="2022-08-31T15:06:38.689" v="24"/>
          <ac:spMkLst>
            <pc:docMk/>
            <pc:sldMk cId="104327349" sldId="268"/>
            <ac:spMk id="2" creationId="{B86C5086-E89B-56EE-B467-64F1FB8F9E1D}"/>
          </ac:spMkLst>
        </pc:spChg>
        <pc:spChg chg="mod">
          <ac:chgData name="Анастасия Бреус" userId="0b7c096adbdcc8ea" providerId="LiveId" clId="{050F82CE-B145-46CE-99AB-69D4DB92EB89}" dt="2022-08-31T15:27:16.933" v="335" actId="20577"/>
          <ac:spMkLst>
            <pc:docMk/>
            <pc:sldMk cId="104327349" sldId="268"/>
            <ac:spMk id="3" creationId="{3C09B288-90C0-924A-C127-1622300C7F1E}"/>
          </ac:spMkLst>
        </pc:spChg>
      </pc:sldChg>
      <pc:sldChg chg="modSp mod">
        <pc:chgData name="Анастасия Бреус" userId="0b7c096adbdcc8ea" providerId="LiveId" clId="{050F82CE-B145-46CE-99AB-69D4DB92EB89}" dt="2022-08-31T15:12:11.177" v="135" actId="1076"/>
        <pc:sldMkLst>
          <pc:docMk/>
          <pc:sldMk cId="2239459631" sldId="269"/>
        </pc:sldMkLst>
        <pc:spChg chg="mod">
          <ac:chgData name="Анастасия Бреус" userId="0b7c096adbdcc8ea" providerId="LiveId" clId="{050F82CE-B145-46CE-99AB-69D4DB92EB89}" dt="2022-08-31T15:11:45.970" v="125" actId="1076"/>
          <ac:spMkLst>
            <pc:docMk/>
            <pc:sldMk cId="2239459631" sldId="269"/>
            <ac:spMk id="2" creationId="{351E148C-E66B-809D-5A8F-A7241EA6EE4A}"/>
          </ac:spMkLst>
        </pc:spChg>
        <pc:spChg chg="mod">
          <ac:chgData name="Анастасия Бреус" userId="0b7c096adbdcc8ea" providerId="LiveId" clId="{050F82CE-B145-46CE-99AB-69D4DB92EB89}" dt="2022-08-31T15:11:53.705" v="128" actId="1076"/>
          <ac:spMkLst>
            <pc:docMk/>
            <pc:sldMk cId="2239459631" sldId="269"/>
            <ac:spMk id="6" creationId="{31331709-4BBE-3A89-17A8-53A3F70E0A22}"/>
          </ac:spMkLst>
        </pc:spChg>
        <pc:spChg chg="mod">
          <ac:chgData name="Анастасия Бреус" userId="0b7c096adbdcc8ea" providerId="LiveId" clId="{050F82CE-B145-46CE-99AB-69D4DB92EB89}" dt="2022-08-31T15:12:01.570" v="131" actId="1076"/>
          <ac:spMkLst>
            <pc:docMk/>
            <pc:sldMk cId="2239459631" sldId="269"/>
            <ac:spMk id="8" creationId="{B7230E34-F0FF-816A-0D54-6024EABDB6D2}"/>
          </ac:spMkLst>
        </pc:spChg>
        <pc:spChg chg="mod">
          <ac:chgData name="Анастасия Бреус" userId="0b7c096adbdcc8ea" providerId="LiveId" clId="{050F82CE-B145-46CE-99AB-69D4DB92EB89}" dt="2022-08-31T15:12:11.177" v="135" actId="1076"/>
          <ac:spMkLst>
            <pc:docMk/>
            <pc:sldMk cId="2239459631" sldId="269"/>
            <ac:spMk id="10" creationId="{F07D52B8-1D31-0C41-2095-1C1B0B2F9B3E}"/>
          </ac:spMkLst>
        </pc:spChg>
        <pc:picChg chg="mod">
          <ac:chgData name="Анастасия Бреус" userId="0b7c096adbdcc8ea" providerId="LiveId" clId="{050F82CE-B145-46CE-99AB-69D4DB92EB89}" dt="2022-08-31T15:12:02.497" v="132" actId="1076"/>
          <ac:picMkLst>
            <pc:docMk/>
            <pc:sldMk cId="2239459631" sldId="269"/>
            <ac:picMk id="3" creationId="{E0F59EA4-0227-EFEA-3B41-B71EEDE0D0DB}"/>
          </ac:picMkLst>
        </pc:picChg>
        <pc:picChg chg="mod">
          <ac:chgData name="Анастасия Бреус" userId="0b7c096adbdcc8ea" providerId="LiveId" clId="{050F82CE-B145-46CE-99AB-69D4DB92EB89}" dt="2022-08-31T15:12:05.351" v="133" actId="1076"/>
          <ac:picMkLst>
            <pc:docMk/>
            <pc:sldMk cId="2239459631" sldId="269"/>
            <ac:picMk id="4" creationId="{2A896C05-268B-0368-7BC8-CC091ACDD19C}"/>
          </ac:picMkLst>
        </pc:picChg>
        <pc:picChg chg="mod">
          <ac:chgData name="Анастасия Бреус" userId="0b7c096adbdcc8ea" providerId="LiveId" clId="{050F82CE-B145-46CE-99AB-69D4DB92EB89}" dt="2022-08-31T15:11:55.233" v="129" actId="1076"/>
          <ac:picMkLst>
            <pc:docMk/>
            <pc:sldMk cId="2239459631" sldId="269"/>
            <ac:picMk id="5" creationId="{CDD3DB9C-4888-B3C3-F62A-CECF1A8FC441}"/>
          </ac:picMkLst>
        </pc:picChg>
      </pc:sldChg>
      <pc:sldChg chg="modSp mod">
        <pc:chgData name="Анастасия Бреус" userId="0b7c096adbdcc8ea" providerId="LiveId" clId="{050F82CE-B145-46CE-99AB-69D4DB92EB89}" dt="2022-08-31T15:12:33.706" v="145" actId="1076"/>
        <pc:sldMkLst>
          <pc:docMk/>
          <pc:sldMk cId="2843308477" sldId="270"/>
        </pc:sldMkLst>
        <pc:spChg chg="mod">
          <ac:chgData name="Анастасия Бреус" userId="0b7c096adbdcc8ea" providerId="LiveId" clId="{050F82CE-B145-46CE-99AB-69D4DB92EB89}" dt="2022-08-31T15:12:29.303" v="142" actId="1076"/>
          <ac:spMkLst>
            <pc:docMk/>
            <pc:sldMk cId="2843308477" sldId="270"/>
            <ac:spMk id="2" creationId="{C1F6248B-2BA4-911A-1B4A-CD1F6EC425AA}"/>
          </ac:spMkLst>
        </pc:spChg>
        <pc:picChg chg="mod">
          <ac:chgData name="Анастасия Бреус" userId="0b7c096adbdcc8ea" providerId="LiveId" clId="{050F82CE-B145-46CE-99AB-69D4DB92EB89}" dt="2022-08-31T15:12:33.706" v="145" actId="1076"/>
          <ac:picMkLst>
            <pc:docMk/>
            <pc:sldMk cId="2843308477" sldId="270"/>
            <ac:picMk id="25" creationId="{E4C166CF-4FCD-ED1F-BC69-ADDAA8AE2F71}"/>
          </ac:picMkLst>
        </pc:picChg>
      </pc:sldChg>
      <pc:sldChg chg="addSp modSp new mod">
        <pc:chgData name="Анастасия Бреус" userId="0b7c096adbdcc8ea" providerId="LiveId" clId="{050F82CE-B145-46CE-99AB-69D4DB92EB89}" dt="2022-08-31T15:43:07.071" v="664" actId="1076"/>
        <pc:sldMkLst>
          <pc:docMk/>
          <pc:sldMk cId="3193968551" sldId="271"/>
        </pc:sldMkLst>
        <pc:spChg chg="mod">
          <ac:chgData name="Анастасия Бреус" userId="0b7c096adbdcc8ea" providerId="LiveId" clId="{050F82CE-B145-46CE-99AB-69D4DB92EB89}" dt="2022-08-31T15:43:02.119" v="661" actId="1076"/>
          <ac:spMkLst>
            <pc:docMk/>
            <pc:sldMk cId="3193968551" sldId="271"/>
            <ac:spMk id="2" creationId="{2F054AB1-6A6E-6859-4BDC-DFD863E37EC5}"/>
          </ac:spMkLst>
        </pc:spChg>
        <pc:spChg chg="mod">
          <ac:chgData name="Анастасия Бреус" userId="0b7c096adbdcc8ea" providerId="LiveId" clId="{050F82CE-B145-46CE-99AB-69D4DB92EB89}" dt="2022-08-31T15:43:07.071" v="664" actId="1076"/>
          <ac:spMkLst>
            <pc:docMk/>
            <pc:sldMk cId="3193968551" sldId="271"/>
            <ac:spMk id="3" creationId="{D535601F-8EF3-F0CF-6749-BB265AD82C45}"/>
          </ac:spMkLst>
        </pc:spChg>
        <pc:picChg chg="add mod">
          <ac:chgData name="Анастасия Бреус" userId="0b7c096adbdcc8ea" providerId="LiveId" clId="{050F82CE-B145-46CE-99AB-69D4DB92EB89}" dt="2022-08-31T15:43:04.551" v="663" actId="1076"/>
          <ac:picMkLst>
            <pc:docMk/>
            <pc:sldMk cId="3193968551" sldId="271"/>
            <ac:picMk id="5" creationId="{1BDA36A8-0ED9-9A69-E4B7-4AD67F6AFD69}"/>
          </ac:picMkLst>
        </pc:picChg>
      </pc:sldChg>
      <pc:sldMasterChg chg="modSldLayout">
        <pc:chgData name="Анастасия Бреус" userId="0b7c096adbdcc8ea" providerId="LiveId" clId="{050F82CE-B145-46CE-99AB-69D4DB92EB89}" dt="2022-08-31T15:06:04.679" v="5"/>
        <pc:sldMasterMkLst>
          <pc:docMk/>
          <pc:sldMasterMk cId="3743989687" sldId="2147483744"/>
        </pc:sldMasterMkLst>
        <pc:sldLayoutChg chg="delSp">
          <pc:chgData name="Анастасия Бреус" userId="0b7c096adbdcc8ea" providerId="LiveId" clId="{050F82CE-B145-46CE-99AB-69D4DB92EB89}" dt="2022-08-31T15:06:04.679" v="5"/>
          <pc:sldLayoutMkLst>
            <pc:docMk/>
            <pc:sldMasterMk cId="3743989687" sldId="2147483744"/>
            <pc:sldLayoutMk cId="2550477265" sldId="2147483762"/>
          </pc:sldLayoutMkLst>
          <pc:spChg chg="del">
            <ac:chgData name="Анастасия Бреус" userId="0b7c096adbdcc8ea" providerId="LiveId" clId="{050F82CE-B145-46CE-99AB-69D4DB92EB89}" dt="2022-08-31T15:06:04.679" v="5"/>
            <ac:spMkLst>
              <pc:docMk/>
              <pc:sldMasterMk cId="3743989687" sldId="2147483744"/>
              <pc:sldLayoutMk cId="2550477265" sldId="2147483762"/>
              <ac:spMk id="8" creationId="{00000000-0000-0000-0000-000000000000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56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87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81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342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750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007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863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392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87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18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55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435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473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80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80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37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D9890-50AF-4C92-90B8-0F208FEA1AA3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BD3A7-9AAD-4C5D-8038-9DAD63E65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80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E3E49-9FFD-2663-1860-E72A5C3D2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802433"/>
            <a:ext cx="9448800" cy="120364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Зайцевская средняя общеобразовательная школа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D88FE-7088-991C-DD63-EADD84D0D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6285" y="2465874"/>
            <a:ext cx="9448800" cy="685800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Волонтерский отряд </a:t>
            </a:r>
          </a:p>
          <a:p>
            <a:pPr algn="ctr"/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«Колобки»</a:t>
            </a:r>
          </a:p>
        </p:txBody>
      </p:sp>
    </p:spTree>
    <p:extLst>
      <p:ext uri="{BB962C8B-B14F-4D97-AF65-F5344CB8AC3E}">
        <p14:creationId xmlns:p14="http://schemas.microsoft.com/office/powerpoint/2010/main" val="3262035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B8CE0-DA28-A1B2-4F34-E506254E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623" y="151540"/>
            <a:ext cx="11320139" cy="1293028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ВОЛОНТЕРСКОГО ОТРЯДА </a:t>
            </a:r>
            <a:br>
              <a:rPr lang="ru-RU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«Колобки»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0C8423-1157-0843-7C96-A5EE3AE72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42" y="2107886"/>
            <a:ext cx="11706809" cy="2762207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высоких нравственных качеств путём пропаганды идей добровольного труда на благо общества;</a:t>
            </a:r>
          </a:p>
          <a:p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ученических инициатив, привлечение учащихся к решению социально значимых проектов;</a:t>
            </a:r>
          </a:p>
          <a:p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позитивной мотивации учащихся к ведению ЗОЖ и повышение уровня культуры здоровья всех участников педагогического процесса. Профилактика вредных привычек, наркомании;</a:t>
            </a:r>
          </a:p>
          <a:p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лидеров для работы в среде сверстников;</a:t>
            </a:r>
          </a:p>
          <a:p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социальных навыков и активной жизненной позиции;</a:t>
            </a:r>
          </a:p>
          <a:p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досуга учащихся как одного из звеньев профилактической работы;</a:t>
            </a:r>
          </a:p>
          <a:p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необходимого опыта и навыков для реализации собственных идей и проектов.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B1EF2F-7C2D-0725-4689-9902E1F6CEA5}"/>
              </a:ext>
            </a:extLst>
          </p:cNvPr>
          <p:cNvSpPr txBox="1"/>
          <p:nvPr/>
        </p:nvSpPr>
        <p:spPr>
          <a:xfrm>
            <a:off x="227043" y="1233854"/>
            <a:ext cx="11706809" cy="86177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учащихся нравственных качеств путем пропаганды идей добровольного труда на благо общества и привлечение учащихся к решению социально значимых проблем (через участие в социальных, экологических, гуманитарных, культурно – образовательных просветительских и др. проектах и программах).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9D438-C5B4-DF80-5D45-BE7472614B67}"/>
              </a:ext>
            </a:extLst>
          </p:cNvPr>
          <p:cNvSpPr txBox="1"/>
          <p:nvPr/>
        </p:nvSpPr>
        <p:spPr>
          <a:xfrm>
            <a:off x="0" y="5300980"/>
            <a:ext cx="22113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ДЕЯТЕЛЬНОСТИ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3F6B4A-5FBC-713F-D709-941B0AA4AEE9}"/>
              </a:ext>
            </a:extLst>
          </p:cNvPr>
          <p:cNvSpPr txBox="1"/>
          <p:nvPr/>
        </p:nvSpPr>
        <p:spPr>
          <a:xfrm>
            <a:off x="2050402" y="5140691"/>
            <a:ext cx="62351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Волонтерский отряд «Колобки» – это добровольное, общественное объединение детей, подростков и взрослых, имеющих желание совершать добрые поступки на благо общества и ориентированных на общечеловеческие ценности.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1F8CA8-FD14-B6B7-FEB2-A8D93F3F2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523" y="3281251"/>
            <a:ext cx="2276700" cy="1775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B4FD77-8F11-06BE-8BAA-FF8EF1887A8E}"/>
              </a:ext>
            </a:extLst>
          </p:cNvPr>
          <p:cNvSpPr txBox="1"/>
          <p:nvPr/>
        </p:nvSpPr>
        <p:spPr>
          <a:xfrm>
            <a:off x="2050402" y="6367906"/>
            <a:ext cx="6974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Волонтерский отряд начал свою активную деятельность с 2013 года.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3316F1-F0B0-0EF2-500B-753B6CEC7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6523" y="5181725"/>
            <a:ext cx="2276700" cy="15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18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180C1-33F2-98C2-6E7D-67ACA96D5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304" y="755043"/>
            <a:ext cx="9705392" cy="1293028"/>
          </a:xfrm>
        </p:spPr>
        <p:txBody>
          <a:bodyPr>
            <a:normAutofit/>
          </a:bodyPr>
          <a:lstStyle/>
          <a:p>
            <a:pPr algn="ctr"/>
            <a:r>
              <a:rPr lang="ru-RU" sz="3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</a:t>
            </a:r>
            <a:br>
              <a:rPr lang="ru-RU" sz="3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ВОЛОНТЕРСКОГО ОТРЯДА «КОЛОБКИ»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8385CE-E5D0-F8F7-4850-DFD2F66C1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10" y="2427825"/>
            <a:ext cx="11294706" cy="4024125"/>
          </a:xfrm>
        </p:spPr>
        <p:txBody>
          <a:bodyPr>
            <a:normAutofit fontScale="92500"/>
          </a:bodyPr>
          <a:lstStyle/>
          <a:p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патриотическое волонтерство;</a:t>
            </a:r>
            <a:endParaRPr lang="ru-RU" sz="2800" dirty="0"/>
          </a:p>
          <a:p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социальное волонтерство;</a:t>
            </a:r>
            <a:endParaRPr lang="ru-RU" sz="2800" dirty="0"/>
          </a:p>
          <a:p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культурное волонтерство;</a:t>
            </a:r>
          </a:p>
          <a:p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событийное волонтерство;</a:t>
            </a:r>
          </a:p>
          <a:p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медиа-волонтерство (информационно-просветительское);</a:t>
            </a:r>
          </a:p>
          <a:p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экологическое волонтерство;</a:t>
            </a:r>
          </a:p>
          <a:p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спортивное, пропаганда здорового образа жизни;</a:t>
            </a:r>
            <a:endParaRPr lang="ru-RU" sz="2800" dirty="0"/>
          </a:p>
          <a:p>
            <a:r>
              <a:rPr lang="ru-RU" sz="2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профилактика негативных явлений.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499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E4C542-6B58-24E5-5916-D33461326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742" y="-53372"/>
            <a:ext cx="10515600" cy="829193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cap="none" dirty="0">
                <a:solidFill>
                  <a:srgbClr val="002060"/>
                </a:solidFill>
                <a:latin typeface="AGReverance"/>
              </a:rPr>
              <a:t>патриотическое волонтерство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7ADE1B-7D1C-6B3C-9129-CF22175E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411"/>
            <a:ext cx="2525742" cy="22215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DA32DA-9154-C173-89BA-9739BB3E3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473" y="1352230"/>
            <a:ext cx="2525742" cy="2221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1C907B-1CB9-FE55-7F32-611DAC534869}"/>
              </a:ext>
            </a:extLst>
          </p:cNvPr>
          <p:cNvSpPr txBox="1"/>
          <p:nvPr/>
        </p:nvSpPr>
        <p:spPr>
          <a:xfrm>
            <a:off x="2525742" y="521401"/>
            <a:ext cx="947944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"Сад Памяти" - это акция, цель которой высадить 27 млн деревьев в память о 27 млн погибших в годы ВОВ, это символ жизни и преемственности поколений – неразрывной связи между прошлым, настоящим и будущим.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1B8A77-79AC-F8AC-1099-B0E201AC4745}"/>
              </a:ext>
            </a:extLst>
          </p:cNvPr>
          <p:cNvSpPr txBox="1"/>
          <p:nvPr/>
        </p:nvSpPr>
        <p:spPr>
          <a:xfrm>
            <a:off x="5889659" y="126776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B0F0"/>
                </a:solidFill>
                <a:latin typeface="AGReverance"/>
              </a:rPr>
              <a:t>социальное волонтерство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307A72-340F-3625-39C6-6DF1140E5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659" y="1793140"/>
            <a:ext cx="2897342" cy="22904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18FABF-85A5-34EF-3FA8-505E96365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7659" y="1811414"/>
            <a:ext cx="2897342" cy="2290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FB2BEA-59A1-B1A2-390E-8F58966FCE9C}"/>
              </a:ext>
            </a:extLst>
          </p:cNvPr>
          <p:cNvSpPr txBox="1"/>
          <p:nvPr/>
        </p:nvSpPr>
        <p:spPr>
          <a:xfrm>
            <a:off x="229894" y="3791202"/>
            <a:ext cx="4999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92D050"/>
                </a:solidFill>
                <a:latin typeface="AGReverance"/>
              </a:rPr>
              <a:t>культурное волонтерство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85B708A-1569-72C2-E0AB-5BA8407BE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203" y="4488451"/>
            <a:ext cx="2273471" cy="2242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C29341-EF43-6F0A-5572-41CC5479DFC1}"/>
              </a:ext>
            </a:extLst>
          </p:cNvPr>
          <p:cNvSpPr txBox="1"/>
          <p:nvPr/>
        </p:nvSpPr>
        <p:spPr>
          <a:xfrm>
            <a:off x="2525741" y="4928755"/>
            <a:ext cx="26412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субботник, посвящённый благоустройству памятных мест и воинских захоронений.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5CD7DB-FDD4-39A5-1D68-1AF3339B0C7F}"/>
              </a:ext>
            </a:extLst>
          </p:cNvPr>
          <p:cNvSpPr txBox="1"/>
          <p:nvPr/>
        </p:nvSpPr>
        <p:spPr>
          <a:xfrm>
            <a:off x="6521238" y="3949263"/>
            <a:ext cx="4832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AGReverance"/>
              </a:rPr>
              <a:t>событийное волонтерство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353F0A-02FE-B62E-84D1-869EE894EE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5750" y="4491886"/>
            <a:ext cx="2081584" cy="23269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5E9A76-2164-82B3-0953-B7011BDA26B9}"/>
              </a:ext>
            </a:extLst>
          </p:cNvPr>
          <p:cNvSpPr txBox="1"/>
          <p:nvPr/>
        </p:nvSpPr>
        <p:spPr>
          <a:xfrm>
            <a:off x="8571708" y="5289944"/>
            <a:ext cx="34139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"Бессмертный полк"</a:t>
            </a:r>
          </a:p>
        </p:txBody>
      </p:sp>
    </p:spTree>
    <p:extLst>
      <p:ext uri="{BB962C8B-B14F-4D97-AF65-F5344CB8AC3E}">
        <p14:creationId xmlns:p14="http://schemas.microsoft.com/office/powerpoint/2010/main" val="3260042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26A30-36A9-8C25-47E3-F7D7113CF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953" y="424030"/>
            <a:ext cx="5367238" cy="766284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>
                <a:solidFill>
                  <a:schemeClr val="accent6">
                    <a:lumMod val="50000"/>
                  </a:schemeClr>
                </a:solidFill>
                <a:latin typeface="AGReverance"/>
                <a:cs typeface="Times New Roman" panose="02020603050405020304" pitchFamily="18" charset="0"/>
              </a:rPr>
              <a:t>спортивное, пропаганда здорового образа жизни.</a:t>
            </a:r>
            <a:br>
              <a:rPr lang="ru-RU" sz="2400" b="1" cap="none" dirty="0">
                <a:solidFill>
                  <a:schemeClr val="accent6">
                    <a:lumMod val="50000"/>
                  </a:schemeClr>
                </a:solidFill>
                <a:latin typeface="AGReverance"/>
                <a:cs typeface="Times New Roman" panose="02020603050405020304" pitchFamily="18" charset="0"/>
              </a:rPr>
            </a:br>
            <a:endParaRPr lang="ru-RU" sz="2400" b="1" cap="none" dirty="0">
              <a:solidFill>
                <a:schemeClr val="accent6">
                  <a:lumMod val="50000"/>
                </a:schemeClr>
              </a:solidFill>
              <a:latin typeface="AGReverance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EA33A55-9B14-B290-5E63-CB37AC66F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561" y="760587"/>
            <a:ext cx="2111173" cy="19361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2C19F5-3B16-C916-7A7B-CD0263518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297" y="792716"/>
            <a:ext cx="2111172" cy="1943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D64D70-FA61-F595-6379-37C280929C79}"/>
              </a:ext>
            </a:extLst>
          </p:cNvPr>
          <p:cNvSpPr txBox="1"/>
          <p:nvPr/>
        </p:nvSpPr>
        <p:spPr>
          <a:xfrm>
            <a:off x="4746096" y="937312"/>
            <a:ext cx="2949715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челлендж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«Правильный выбор»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7DCD3B-C667-FA33-E3DB-576A6FFF2F87}"/>
              </a:ext>
            </a:extLst>
          </p:cNvPr>
          <p:cNvSpPr txBox="1"/>
          <p:nvPr/>
        </p:nvSpPr>
        <p:spPr>
          <a:xfrm>
            <a:off x="-291618" y="2923884"/>
            <a:ext cx="5717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GReverance"/>
              </a:rPr>
              <a:t>профилактика негативных явлений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ACAB21-E4D0-A46B-DAA8-D89A5C087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86" y="4524411"/>
            <a:ext cx="2642235" cy="19855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DF4568-B76E-3A3C-ACD2-992035D8498D}"/>
              </a:ext>
            </a:extLst>
          </p:cNvPr>
          <p:cNvSpPr txBox="1"/>
          <p:nvPr/>
        </p:nvSpPr>
        <p:spPr>
          <a:xfrm>
            <a:off x="846888" y="3399333"/>
            <a:ext cx="27486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Интерактивное занятие на тему: "Тайны едкого дыма"</a:t>
            </a: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FE73EC-7FA2-D07A-4831-71EE4D83347D}"/>
              </a:ext>
            </a:extLst>
          </p:cNvPr>
          <p:cNvSpPr txBox="1"/>
          <p:nvPr/>
        </p:nvSpPr>
        <p:spPr>
          <a:xfrm>
            <a:off x="5943716" y="1764711"/>
            <a:ext cx="5921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AGReverance"/>
              </a:rPr>
              <a:t>экологическое волонтерство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00F1A34-7243-8411-1CBB-D0B054834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630" y="2201479"/>
            <a:ext cx="2306663" cy="21209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B29FA9-0EBC-81C5-0BD2-5BD5B126D15A}"/>
              </a:ext>
            </a:extLst>
          </p:cNvPr>
          <p:cNvSpPr txBox="1"/>
          <p:nvPr/>
        </p:nvSpPr>
        <p:spPr>
          <a:xfrm>
            <a:off x="7756032" y="2800773"/>
            <a:ext cx="2805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"День Земли"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50395A-91CE-042A-4407-71F3E3C7F885}"/>
              </a:ext>
            </a:extLst>
          </p:cNvPr>
          <p:cNvSpPr txBox="1"/>
          <p:nvPr/>
        </p:nvSpPr>
        <p:spPr>
          <a:xfrm>
            <a:off x="6750547" y="4376203"/>
            <a:ext cx="430805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GReverance"/>
              </a:rPr>
              <a:t>медиа-волонтерство (информационно-просветительское)</a:t>
            </a:r>
            <a:br>
              <a:rPr lang="ru-RU" dirty="0"/>
            </a:b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800717-732A-BEEE-AADE-AB022CC3B5C7}"/>
              </a:ext>
            </a:extLst>
          </p:cNvPr>
          <p:cNvSpPr txBox="1"/>
          <p:nvPr/>
        </p:nvSpPr>
        <p:spPr>
          <a:xfrm>
            <a:off x="6661962" y="5414881"/>
            <a:ext cx="408325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преддверии  Международного дня добровольца волонтерами МБОУ Зайцевской СОШ были организованы "Добрые уроки" в 1-4 классах. </a:t>
            </a:r>
          </a:p>
          <a:p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4527E52-16CE-44E1-0BEC-9C4436E12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7413" y="4449028"/>
            <a:ext cx="1856242" cy="213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0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E148C-E66B-809D-5A8F-A7241EA6E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30144"/>
            <a:ext cx="5773705" cy="923330"/>
          </a:xfr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dirty="0"/>
              <a:t>ДОСТИГНУТЫЕ РЕЗУЛЬТАТЫ</a:t>
            </a:r>
            <a:br>
              <a:rPr lang="ru-RU" sz="2000" dirty="0"/>
            </a:br>
            <a:r>
              <a:rPr lang="ru-RU" sz="2000" dirty="0"/>
              <a:t>ВОЛОНТЕРСКОГО ОТРЯДА «КОЛОБКИ»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31709-4BBE-3A89-17A8-53A3F70E0A22}"/>
              </a:ext>
            </a:extLst>
          </p:cNvPr>
          <p:cNvSpPr txBox="1"/>
          <p:nvPr/>
        </p:nvSpPr>
        <p:spPr>
          <a:xfrm>
            <a:off x="478456" y="1578542"/>
            <a:ext cx="4770275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/>
              <a:t>Основной результат работы - формирование в ходе деятельности ответственной, адаптированной, здоровой личности.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230E34-F0FF-816A-0D54-6024EABDB6D2}"/>
              </a:ext>
            </a:extLst>
          </p:cNvPr>
          <p:cNvSpPr txBox="1"/>
          <p:nvPr/>
        </p:nvSpPr>
        <p:spPr>
          <a:xfrm>
            <a:off x="8001514" y="2155058"/>
            <a:ext cx="3715915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Привлечение еще большего количества детей и подростков к общественно значимой деятельности и уменьшение количества несовершеннолетних, состоящих на разных видах учета.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7D52B8-1D31-0C41-2095-1C1B0B2F9B3E}"/>
              </a:ext>
            </a:extLst>
          </p:cNvPr>
          <p:cNvSpPr txBox="1"/>
          <p:nvPr/>
        </p:nvSpPr>
        <p:spPr>
          <a:xfrm>
            <a:off x="1775927" y="4823147"/>
            <a:ext cx="6097554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Увеличение у подростков знаний о ЗОЖ и овладение ими умением аргументировано отстаивать свою позицию, сформированность здоровых установок и навыков ответственного поведения, снижающих вероятность приобщения к вредным привычкам.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F59EA4-0227-EFEA-3B41-B71EEDE0D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422" y="4197060"/>
            <a:ext cx="2974395" cy="22307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896C05-268B-0368-7BC8-CC091ACDD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927" y="2598097"/>
            <a:ext cx="2702377" cy="18661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D3DB9C-4888-B3C3-F62A-CECF1A8FC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07870" y="1578542"/>
            <a:ext cx="2226907" cy="272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59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6248B-2BA4-911A-1B4A-CD1F6EC4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592" y="148547"/>
            <a:ext cx="5989475" cy="545641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sz="2700" dirty="0"/>
              <a:t>ЗАПОВЕДИ ВОЛОНТЕРОВ ШКОЛЫ </a:t>
            </a:r>
            <a:br>
              <a:rPr lang="ru-RU" sz="3600" dirty="0"/>
            </a:b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7AFC84-9189-A533-2B23-4B7859153EC1}"/>
              </a:ext>
            </a:extLst>
          </p:cNvPr>
          <p:cNvSpPr txBox="1"/>
          <p:nvPr/>
        </p:nvSpPr>
        <p:spPr>
          <a:xfrm>
            <a:off x="325018" y="1048419"/>
            <a:ext cx="4769496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главное правило волонтёра — делайте добро просто так.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85FFD-F92F-15FA-1C07-1D8BAF70014B}"/>
              </a:ext>
            </a:extLst>
          </p:cNvPr>
          <p:cNvSpPr txBox="1"/>
          <p:nvPr/>
        </p:nvSpPr>
        <p:spPr>
          <a:xfrm>
            <a:off x="6476999" y="929327"/>
            <a:ext cx="5389983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– это не путь к славе. Помогайте ради результата, а не благодарности!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35F519-92C4-567F-0C2C-85B44FECD09A}"/>
              </a:ext>
            </a:extLst>
          </p:cNvPr>
          <p:cNvSpPr txBox="1"/>
          <p:nvPr/>
        </p:nvSpPr>
        <p:spPr>
          <a:xfrm>
            <a:off x="2873829" y="1364282"/>
            <a:ext cx="6195526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Цени важность своей роли — роли толкователя общественных интересов.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3AEDC1-CD5E-3870-EF0B-66CCDFFFE5E8}"/>
              </a:ext>
            </a:extLst>
          </p:cNvPr>
          <p:cNvSpPr txBox="1"/>
          <p:nvPr/>
        </p:nvSpPr>
        <p:spPr>
          <a:xfrm>
            <a:off x="7298870" y="2019896"/>
            <a:ext cx="517615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Критикуешь - предлагай, предлагаешь – выполняй!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7971BD-1F21-5162-26E6-1145A45A2670}"/>
              </a:ext>
            </a:extLst>
          </p:cNvPr>
          <p:cNvSpPr txBox="1"/>
          <p:nvPr/>
        </p:nvSpPr>
        <p:spPr>
          <a:xfrm>
            <a:off x="433097" y="3142454"/>
            <a:ext cx="397872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Помни, что твоя сила и твоя ценность – в твоем здоровье.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1E7426-0B30-1BA0-6AF9-F00A5FDE607B}"/>
              </a:ext>
            </a:extLst>
          </p:cNvPr>
          <p:cNvSpPr txBox="1"/>
          <p:nvPr/>
        </p:nvSpPr>
        <p:spPr>
          <a:xfrm>
            <a:off x="891852" y="4639881"/>
            <a:ext cx="7039946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HeroicExtremeRightFacing"/>
              <a:lightRig rig="threePt" dir="t"/>
            </a:scene3d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Сопоставляй свои интересы с потребностями окружающих.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604CA1-CC7B-2F78-639D-39B4FF46BBB2}"/>
              </a:ext>
            </a:extLst>
          </p:cNvPr>
          <p:cNvSpPr txBox="1"/>
          <p:nvPr/>
        </p:nvSpPr>
        <p:spPr>
          <a:xfrm>
            <a:off x="7756458" y="2864255"/>
            <a:ext cx="4802155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HeroicExtremeRightFacing"/>
              <a:lightRig rig="threePt" dir="t"/>
            </a:scene3d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Раскрой себя в любой полезной для окружающих и тебя самого деятельности.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9B3813-B382-A4C7-3DD2-D5E82AAA53CF}"/>
              </a:ext>
            </a:extLst>
          </p:cNvPr>
          <p:cNvSpPr txBox="1"/>
          <p:nvPr/>
        </p:nvSpPr>
        <p:spPr>
          <a:xfrm>
            <a:off x="7071433" y="4478055"/>
            <a:ext cx="521659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ContrastingLeftFacing"/>
              <a:lightRig rig="threePt" dir="t"/>
            </a:scene3d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Оценивай себя и своих товарищей не по словам, а по реальным отношениям и поступкам.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516F43-E4A5-CFEB-B544-58DBCB84EE41}"/>
              </a:ext>
            </a:extLst>
          </p:cNvPr>
          <p:cNvSpPr txBox="1"/>
          <p:nvPr/>
        </p:nvSpPr>
        <p:spPr>
          <a:xfrm>
            <a:off x="3909527" y="5653749"/>
            <a:ext cx="4682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 настойчив в достижении целей!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286D65-F037-EA46-F75B-3311FC6C090E}"/>
              </a:ext>
            </a:extLst>
          </p:cNvPr>
          <p:cNvSpPr txBox="1"/>
          <p:nvPr/>
        </p:nvSpPr>
        <p:spPr>
          <a:xfrm>
            <a:off x="3657600" y="5201819"/>
            <a:ext cx="54117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Понимай задачу, которую ты выполняешь!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4C166CF-4FCD-ED1F-BC69-ADDAA8AE2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96766" y="1696569"/>
            <a:ext cx="2016544" cy="3318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3308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54AB1-6A6E-6859-4BDC-DFD863E37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0891" y="931520"/>
            <a:ext cx="12432891" cy="129302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Reverance"/>
              </a:rPr>
              <a:t>ВОЛОНТЕРЫ МБОУ ЗАЙЦЕВСКОЙ СОШ </a:t>
            </a:r>
            <a:b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Reverance"/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Reverance"/>
              </a:rPr>
              <a:t>«КОЛОБКИ»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35601F-8EF3-F0CF-6749-BB265AD82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4957425"/>
            <a:ext cx="10820400" cy="115824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«Быть волонтером - это труд, порой крайне сложный и выматывающий, но всегда благодарный и отвечающий взаимностью! Отдавая, мы получаем намного больше!»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DA36A8-0ED9-9A69-E4B7-4AD67F6AF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9" y="2129206"/>
            <a:ext cx="5232381" cy="259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68551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295</TotalTime>
  <Words>579</Words>
  <Application>Microsoft Office PowerPoint</Application>
  <PresentationFormat>Широкоэкранный</PresentationFormat>
  <Paragraphs>57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AGReverance</vt:lpstr>
      <vt:lpstr>Arial</vt:lpstr>
      <vt:lpstr>Century Gothic</vt:lpstr>
      <vt:lpstr>Times New Roman</vt:lpstr>
      <vt:lpstr>След самолета</vt:lpstr>
      <vt:lpstr>муниципальное бюджетное общеобразовательное учреждение Зайцевская средняя общеобразовательная школа</vt:lpstr>
      <vt:lpstr>ЦЕЛИ И ЗАДАЧИ ВОЛОНТЕРСКОГО ОТРЯДА  «Колобки»</vt:lpstr>
      <vt:lpstr>НАПРАВЛЕНИЯ ДЕЯТЕЛЬНОСТИ ВОЛОНТЕРСКОГО ОТРЯДА «КОЛОБКИ»</vt:lpstr>
      <vt:lpstr>патриотическое волонтерство</vt:lpstr>
      <vt:lpstr>спортивное, пропаганда здорового образа жизни. </vt:lpstr>
      <vt:lpstr>ДОСТИГНУТЫЕ РЕЗУЛЬТАТЫ ВОЛОНТЕРСКОГО ОТРЯДА «КОЛОБКИ»</vt:lpstr>
      <vt:lpstr> ЗАПОВЕДИ ВОЛОНТЕРОВ ШКОЛЫ  </vt:lpstr>
      <vt:lpstr>ВОЛОНТЕРЫ МБОУ ЗАЙЦЕВСКОЙ СОШ  «КОЛОБКИ»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Зайцевская средняя общеобразовательная школа</dc:title>
  <dc:creator>Анастасия Бреус</dc:creator>
  <cp:lastModifiedBy>Анастасия Бреус</cp:lastModifiedBy>
  <cp:revision>4</cp:revision>
  <dcterms:created xsi:type="dcterms:W3CDTF">2022-08-30T12:44:35Z</dcterms:created>
  <dcterms:modified xsi:type="dcterms:W3CDTF">2022-08-31T15:43:51Z</dcterms:modified>
</cp:coreProperties>
</file>