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9" r:id="rId5"/>
    <p:sldId id="265" r:id="rId6"/>
    <p:sldId id="260" r:id="rId7"/>
    <p:sldId id="261" r:id="rId8"/>
    <p:sldId id="258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5822C-56F6-45D9-BB5B-4A914E17681E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20CA-8C65-4136-ABAE-C0F09B245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4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20CA-8C65-4136-ABAE-C0F09B2458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3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58299" y="1844824"/>
            <a:ext cx="454688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Проект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«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Имя Победы»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0558" y="4233978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Автор 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проекта -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6081" y="3980384"/>
            <a:ext cx="30491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Куимов Роман 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Викторович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229200"/>
            <a:ext cx="857732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i="1" dirty="0" err="1" smtClean="0">
                <a:solidFill>
                  <a:srgbClr val="002060"/>
                </a:solidFill>
              </a:rPr>
              <a:t>Плавская</a:t>
            </a:r>
            <a:r>
              <a:rPr lang="ru-RU" sz="2400" b="1" i="1" dirty="0" smtClean="0">
                <a:solidFill>
                  <a:srgbClr val="002060"/>
                </a:solidFill>
              </a:rPr>
              <a:t> районная Тульской области молодёжная общественная организация волонтёров </a:t>
            </a:r>
          </a:p>
          <a:p>
            <a:pPr lvl="0" algn="ctr">
              <a:lnSpc>
                <a:spcPct val="115000"/>
              </a:lnSpc>
            </a:pPr>
            <a:r>
              <a:rPr lang="ru-RU" sz="2400" b="1" i="1" dirty="0" smtClean="0">
                <a:solidFill>
                  <a:srgbClr val="002060"/>
                </a:solidFill>
              </a:rPr>
              <a:t>«Патриот»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5" name="Picture 2" descr="C:\Users\1\Downloads\Волонтёрская Эмблем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00808"/>
            <a:ext cx="1858220" cy="18302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48" y="470943"/>
            <a:ext cx="556256" cy="6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" descr="ÐÐ°ÑÑÐ¸Ð½ÐºÐ¸ Ð¿Ð¾ Ð·Ð°Ð¿ÑÐ¾ÑÑ Ð³ÐµÑÐ± ÑÑÐ»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5" descr="ÐÐ°ÑÑÐ¸Ð½ÐºÐ¸ Ð¿Ð¾ Ð·Ð°Ð¿ÑÐ¾ÑÑ Ð³ÐµÑÐ± ÑÑÐ»Ñ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07"/>
            <a:ext cx="770821" cy="10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200" y="875600"/>
            <a:ext cx="2619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8380" y="926044"/>
            <a:ext cx="5733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и разместить мемориальные доски уроженцам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- Героям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границах улиц города Плавска, носящих их имена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48" y="2244520"/>
            <a:ext cx="3135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8380" y="2132856"/>
            <a:ext cx="60841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исследовать </a:t>
            </a:r>
            <a:r>
              <a:rPr lang="ru-RU" sz="2000" dirty="0"/>
              <a:t>архивные данные о Героях Советского </a:t>
            </a:r>
            <a:r>
              <a:rPr lang="ru-RU" sz="2000" dirty="0" smtClean="0"/>
              <a:t>Союза</a:t>
            </a:r>
            <a:r>
              <a:rPr lang="ru-RU" sz="2000" dirty="0"/>
              <a:t>, имена которых носят улицы города Плавска, на предмет определения мест их </a:t>
            </a:r>
            <a:r>
              <a:rPr lang="ru-RU" sz="2000" dirty="0" smtClean="0"/>
              <a:t>рождения</a:t>
            </a:r>
            <a:r>
              <a:rPr lang="ru-RU" sz="2000" dirty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ровести </a:t>
            </a:r>
            <a:r>
              <a:rPr lang="ru-RU" sz="2000" dirty="0"/>
              <a:t>опрос жителей улиц, носящих имена Героев Советского </a:t>
            </a:r>
            <a:r>
              <a:rPr lang="ru-RU" sz="2000" dirty="0" smtClean="0"/>
              <a:t>Союза</a:t>
            </a:r>
            <a:r>
              <a:rPr lang="ru-RU" sz="2000" dirty="0"/>
              <a:t>, для определения желаемого места размещения мемориальных </a:t>
            </a:r>
            <a:r>
              <a:rPr lang="ru-RU" sz="2000" dirty="0" smtClean="0"/>
              <a:t>досок; 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азработать </a:t>
            </a:r>
            <a:r>
              <a:rPr lang="ru-RU" sz="2000" dirty="0"/>
              <a:t>макеты мемориальных досок Героям Советского </a:t>
            </a:r>
            <a:r>
              <a:rPr lang="ru-RU" sz="2000" dirty="0" smtClean="0"/>
              <a:t> Союза</a:t>
            </a:r>
            <a:r>
              <a:rPr lang="ru-RU" sz="2000" dirty="0"/>
              <a:t>, имена которых носят улицы города </a:t>
            </a:r>
            <a:r>
              <a:rPr lang="ru-RU" sz="2000" dirty="0" smtClean="0"/>
              <a:t>Плавска;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ровести </a:t>
            </a:r>
            <a:r>
              <a:rPr lang="ru-RU" sz="2000" dirty="0"/>
              <a:t>опрос предпринимательского сообщества на предмет оказания благотворительной помощи для изготовления мемориальных </a:t>
            </a:r>
            <a:r>
              <a:rPr lang="ru-RU" sz="2000" dirty="0" smtClean="0"/>
              <a:t>досок; </a:t>
            </a: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31392"/>
            <a:ext cx="3605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 smtClean="0">
                <a:ln w="11430"/>
                <a:cs typeface="Times New Roman" pitchFamily="18" charset="0"/>
              </a:rPr>
              <a:t>Муниципальное образование </a:t>
            </a:r>
            <a:r>
              <a:rPr lang="ru-RU" sz="1200" spc="50" dirty="0" smtClean="0">
                <a:ln w="11430"/>
                <a:latin typeface="Times New Roman" pitchFamily="18" charset="0"/>
                <a:cs typeface="Times New Roman" pitchFamily="18" charset="0"/>
              </a:rPr>
              <a:t>Плавский район</a:t>
            </a:r>
            <a:endParaRPr lang="ru-RU" sz="12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61" y="201851"/>
            <a:ext cx="446327" cy="5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Волонтёрская Эмблем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2" y="3613441"/>
            <a:ext cx="1656184" cy="1631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12615" y="758884"/>
            <a:ext cx="60841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пределить </a:t>
            </a:r>
            <a:r>
              <a:rPr lang="ru-RU" sz="2000" dirty="0"/>
              <a:t>организацию-исполнителя работ по изготовлению мемориальных </a:t>
            </a:r>
            <a:r>
              <a:rPr lang="ru-RU" sz="2000" dirty="0" smtClean="0"/>
              <a:t>досок;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/>
              <a:t>п</a:t>
            </a:r>
            <a:r>
              <a:rPr lang="ru-RU" sz="2000" dirty="0" smtClean="0"/>
              <a:t>олучить </a:t>
            </a:r>
            <a:r>
              <a:rPr lang="ru-RU" sz="2000" dirty="0"/>
              <a:t>согласие органов местного самоуправления Плавского района и собственников помещений на размещение мемориальных </a:t>
            </a:r>
            <a:r>
              <a:rPr lang="ru-RU" sz="2000" dirty="0" smtClean="0"/>
              <a:t>досок; 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ровести </a:t>
            </a:r>
            <a:r>
              <a:rPr lang="ru-RU" sz="2000" dirty="0"/>
              <a:t>информационную кампанию для привлечения широких слоев общественности к тематике </a:t>
            </a:r>
            <a:r>
              <a:rPr lang="ru-RU" sz="2000" dirty="0" smtClean="0"/>
              <a:t>проект; 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/>
              <a:t>р</a:t>
            </a:r>
            <a:r>
              <a:rPr lang="ru-RU" sz="2000" dirty="0" smtClean="0"/>
              <a:t>азместить </a:t>
            </a:r>
            <a:r>
              <a:rPr lang="ru-RU" sz="2000" dirty="0"/>
              <a:t>мемориальные </a:t>
            </a:r>
            <a:r>
              <a:rPr lang="ru-RU" sz="2000" dirty="0" smtClean="0"/>
              <a:t>доски; 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одготовить </a:t>
            </a:r>
            <a:r>
              <a:rPr lang="ru-RU" sz="2000" dirty="0"/>
              <a:t>сценарии митингов, посвященных открытию мемориальных досок уроженцам Плавского района – Героям Советского </a:t>
            </a:r>
            <a:r>
              <a:rPr lang="ru-RU" sz="2000" dirty="0" smtClean="0"/>
              <a:t>Союза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ровести </a:t>
            </a:r>
            <a:r>
              <a:rPr lang="ru-RU" sz="2000" dirty="0"/>
              <a:t>митинги, посвященные открытию мемориальных </a:t>
            </a:r>
            <a:r>
              <a:rPr lang="ru-RU" sz="2000" dirty="0" smtClean="0"/>
              <a:t>досок </a:t>
            </a:r>
            <a:r>
              <a:rPr lang="ru-RU" sz="2000" dirty="0"/>
              <a:t>уроженцам Плавского района – Героям Советского </a:t>
            </a:r>
            <a:r>
              <a:rPr lang="ru-RU" sz="2000" dirty="0" smtClean="0"/>
              <a:t> Союза</a:t>
            </a:r>
            <a:r>
              <a:rPr lang="ru-RU" sz="2000" dirty="0"/>
              <a:t>, 9 мая 2016 года.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01" y="5929870"/>
            <a:ext cx="317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География проекта: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4138" y="6019182"/>
            <a:ext cx="5346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Муниципальное образование Плавский район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31392"/>
            <a:ext cx="3605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 smtClean="0">
                <a:ln w="11430"/>
                <a:cs typeface="Times New Roman" pitchFamily="18" charset="0"/>
              </a:rPr>
              <a:t>Муниципальное образование </a:t>
            </a:r>
            <a:r>
              <a:rPr lang="ru-RU" sz="1200" spc="50" dirty="0" smtClean="0">
                <a:ln w="11430"/>
                <a:latin typeface="Times New Roman" pitchFamily="18" charset="0"/>
                <a:cs typeface="Times New Roman" pitchFamily="18" charset="0"/>
              </a:rPr>
              <a:t>Плавский район</a:t>
            </a:r>
            <a:endParaRPr lang="ru-RU" sz="12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61" y="201851"/>
            <a:ext cx="446327" cy="5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Волонтёрская Эмблем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7" y="2204864"/>
            <a:ext cx="1656184" cy="1631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548680"/>
            <a:ext cx="6098464" cy="5170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sz="2400" b="1" spc="50" dirty="0">
                <a:ln w="11430"/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Календарный план реализации проекта </a:t>
            </a:r>
            <a:endParaRPr lang="ru-RU" sz="2400" b="1" spc="50" dirty="0">
              <a:ln w="11430"/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56206"/>
              </p:ext>
            </p:extLst>
          </p:nvPr>
        </p:nvGraphicFramePr>
        <p:xfrm>
          <a:off x="762961" y="1065745"/>
          <a:ext cx="7955901" cy="5427319"/>
        </p:xfrm>
        <a:graphic>
          <a:graphicData uri="http://schemas.openxmlformats.org/drawingml/2006/table">
            <a:tbl>
              <a:tblPr/>
              <a:tblGrid>
                <a:gridCol w="475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4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558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0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Сроки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(дд.мм.гг)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Количественные показатели реализации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0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Комплектование команды проекта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01.01.2016г.-01.02.2016г.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волонтеров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839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научно-исследовательской работы с целью изучения архивных сведений о Героях Советского союза, имена которых носят улицы города Плавска с целью точного определения мест их рождения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01.01.2016 г.-01.02.2016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инициативной группы в архивах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Плавского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района, Тульской области, изучение литературы, подбор информации в сети Интернет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8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опроса жителей улиц, носящих имена Героев Советского союза, для определения желаемого места размещения мемориальных досок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01.02.2016 г.-01.03.2016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более 500 респондентов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074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макета мемориальных досок Героям Советского союза, имена которых носят улицы города Плавска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01.03.2016 г.- 15.03.2016 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5 макетов мемориальных досок Героям Советского союза – уроженцам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Плавского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60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опроса предпринимательского сообщества на предмет оказания благотворительной помощи для изготовления мемориальных досок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15.03.2016 г.- 01.04.2016 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20 предпринимателей, ведущих социально ориентированный бизнес на территории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Плавского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организации-исполнителя работ по изготовлению мемориальных досок 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01.04.2016 г.- 10.04.2016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 договор на изготовление 5 мемориальных досок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согласия органов местного самоуправления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Плавского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и собственников помещений на размещение мемориальных досок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10.04.2016 г.- 15.04.2016 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переговоры с Администрацией муниципального образования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Плавский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и собственниками помещений, на стенах которых планируется размещение мемориальных досок, получено письменное согласие на размещение мемориальных досок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2" y="201850"/>
            <a:ext cx="446327" cy="5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15816" y="331392"/>
            <a:ext cx="3605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 smtClean="0">
                <a:ln w="11430"/>
                <a:cs typeface="Times New Roman" pitchFamily="18" charset="0"/>
              </a:rPr>
              <a:t>Муниципальное образование </a:t>
            </a:r>
            <a:r>
              <a:rPr lang="ru-RU" sz="1200" spc="50" dirty="0" smtClean="0">
                <a:ln w="11430"/>
                <a:latin typeface="Times New Roman" pitchFamily="18" charset="0"/>
                <a:cs typeface="Times New Roman" pitchFamily="18" charset="0"/>
              </a:rPr>
              <a:t>Плавский район</a:t>
            </a:r>
            <a:endParaRPr lang="ru-RU" sz="12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13895"/>
              </p:ext>
            </p:extLst>
          </p:nvPr>
        </p:nvGraphicFramePr>
        <p:xfrm>
          <a:off x="722300" y="1069031"/>
          <a:ext cx="7955901" cy="2267623"/>
        </p:xfrm>
        <a:graphic>
          <a:graphicData uri="http://schemas.openxmlformats.org/drawingml/2006/table">
            <a:tbl>
              <a:tblPr/>
              <a:tblGrid>
                <a:gridCol w="475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4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558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0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Мероприятие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Сроки </a:t>
                      </a:r>
                      <a:r>
                        <a:rPr lang="en-US" sz="9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(дд.мм.гг)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Количественные показатели реализации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2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информационной кампании для привлечения широких слоев общественности к тематике проект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15.04.2016 г.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Подготовлено 5 публикаций для районной газеты «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Плавская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Новь», в сети Интернет опубликовано 12 статей о реализации проекта 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3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мемориальных досок и их размещение 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15.04.2016 г. – 05.05.2016 г.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Изготовлено и размещено 5 мемориальных досок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8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митингов, посвященных открытию мемориальных досок Героям Советского союза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09.05.2016 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70 волонтеров, 500 жителей города Плавска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50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1765" marR="617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15.05.2016 г. 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проекта, награждение активистов проекта </a:t>
                      </a:r>
                    </a:p>
                  </a:txBody>
                  <a:tcPr marL="61765" marR="61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2" descr="C:\Users\1\Desktop\Фото мои\28.09.2006 17-30-26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2" y="201850"/>
            <a:ext cx="446327" cy="55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15816" y="331392"/>
            <a:ext cx="3605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spc="50" dirty="0" smtClean="0">
                <a:ln w="11430"/>
                <a:cs typeface="Times New Roman" pitchFamily="18" charset="0"/>
              </a:rPr>
              <a:t>Муниципальное образование </a:t>
            </a:r>
            <a:r>
              <a:rPr lang="ru-RU" sz="1200" spc="50" dirty="0" smtClean="0">
                <a:ln w="11430"/>
                <a:latin typeface="Times New Roman" pitchFamily="18" charset="0"/>
                <a:cs typeface="Times New Roman" pitchFamily="18" charset="0"/>
              </a:rPr>
              <a:t>Плавский район</a:t>
            </a:r>
            <a:endParaRPr lang="ru-RU" sz="12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415969"/>
            <a:ext cx="235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Смета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расходов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68072"/>
              </p:ext>
            </p:extLst>
          </p:nvPr>
        </p:nvGraphicFramePr>
        <p:xfrm>
          <a:off x="685312" y="3877634"/>
          <a:ext cx="7992889" cy="1932432"/>
        </p:xfrm>
        <a:graphic>
          <a:graphicData uri="http://schemas.openxmlformats.org/drawingml/2006/table">
            <a:tbl>
              <a:tblPr/>
              <a:tblGrid>
                <a:gridCol w="468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8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4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7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3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Статья расходов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Стоимость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(</a:t>
                      </a:r>
                      <a:r>
                        <a:rPr lang="en-US" sz="1100" b="1" dirty="0" err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ед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.), </a:t>
                      </a:r>
                      <a:r>
                        <a:rPr lang="en-US" sz="1100" b="1" dirty="0" err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руб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Кол-во единиц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Всего,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руб.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Изготовление мемориальных досок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7000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35000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Установка мемориальных досок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082474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Вазоны под цветы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65275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Цветы (гвоздики)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30000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972844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Корзина с цветами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12500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187072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Флаг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916671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93250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9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140" y="6337685"/>
            <a:ext cx="6246531" cy="3600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Открытие мемориальных досок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33" y="460541"/>
            <a:ext cx="3743739" cy="2494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152" y="3109992"/>
            <a:ext cx="2160240" cy="1439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16" y="3269639"/>
            <a:ext cx="1834073" cy="2753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735481"/>
            <a:ext cx="3374850" cy="2249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974" y="4574473"/>
            <a:ext cx="2045974" cy="1363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406" y="437061"/>
            <a:ext cx="4017573" cy="2677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16" y="3345516"/>
            <a:ext cx="4032447" cy="2687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599" y="543111"/>
            <a:ext cx="3312368" cy="2207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31640" y="6342032"/>
            <a:ext cx="6768752" cy="3600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«Акции «Имя Памяти»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50491"/>
            <a:ext cx="4930299" cy="3285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3377" y="3845446"/>
            <a:ext cx="3072341" cy="2047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4010008"/>
            <a:ext cx="1215266" cy="1822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355" y="429129"/>
            <a:ext cx="4463297" cy="2974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292" y="2315451"/>
            <a:ext cx="3320192" cy="2494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73442" y="6332753"/>
            <a:ext cx="6869122" cy="36004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Мемориальные таблички</a:t>
            </a:r>
            <a:endParaRPr lang="ru-RU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3" y="3812034"/>
            <a:ext cx="3315175" cy="2209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523" y="976420"/>
            <a:ext cx="2820788" cy="1879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624" y="3562748"/>
            <a:ext cx="2709562" cy="1805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2564904"/>
            <a:ext cx="692948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800" b="1" i="0" u="none" strike="noStrike" kern="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30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643</Words>
  <Application>Microsoft Office PowerPoint</Application>
  <PresentationFormat>Экран (4:3)</PresentationFormat>
  <Paragraphs>124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Открытие мемориальных досок</vt:lpstr>
      <vt:lpstr>Участники «Акции «Имя Памяти»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этап Всероссийского конкурса лидеров и руководителей детских и молодёжных общественных объединений «Лидер ХХI века»</dc:title>
  <dc:creator>1</dc:creator>
  <cp:lastModifiedBy>Дмитрий</cp:lastModifiedBy>
  <cp:revision>25</cp:revision>
  <dcterms:created xsi:type="dcterms:W3CDTF">2018-04-25T11:22:14Z</dcterms:created>
  <dcterms:modified xsi:type="dcterms:W3CDTF">2019-11-19T13:46:18Z</dcterms:modified>
</cp:coreProperties>
</file>