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29" d="100"/>
          <a:sy n="29" d="100"/>
        </p:scale>
        <p:origin x="-84" y="-111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z="2940" spc="-29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Информация о факте</a:t>
            </a:r>
          </a:p>
        </p:txBody>
      </p:sp>
      <p:sp>
        <p:nvSpPr>
          <p:cNvPr id="107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Авторство</a:t>
            </a:r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41297804_1296x1457.jpg"/>
          <p:cNvSpPr>
            <a:spLocks noGrp="1"/>
          </p:cNvSpPr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915009552_2264x1509.jpg"/>
          <p:cNvSpPr>
            <a:spLocks noGrp="1"/>
          </p:cNvSpPr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740519873_3318x2212.jpg"/>
          <p:cNvSpPr>
            <a:spLocks noGrp="1"/>
          </p:cNvSpPr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740519873_3318x2212.jpg"/>
          <p:cNvSpPr>
            <a:spLocks noGrp="1"/>
          </p:cNvSpPr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519873_3318x2212.jpg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>
                <a:solidFill>
                  <a:srgbClr val="FFFFFF"/>
                </a:solidFill>
              </a:defRPr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Автор и дат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z="2940" spc="-29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Автор и дата</a:t>
            </a:r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3" name="Изображение"/>
          <p:cNvSpPr>
            <a:spLocks noGrp="1"/>
          </p:cNvSpPr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Подзаголовок слайда</a:t>
            </a:r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1" name="Изображение"/>
          <p:cNvSpPr>
            <a:spLocks noGrp="1"/>
          </p:cNvSpPr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Подзаголовок слайд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Подзаголовок слайда</a:t>
            </a:r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3880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z="12800" spc="0"/>
            </a:lvl1pPr>
          </a:lstStyle>
          <a:p>
            <a:r>
              <a:t>Заголовок раздела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Подзаголовок слайда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89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spc="-42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87530" y="12684760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Автор и дат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Заголовок презентации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Подзаголовок презентации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1.png" descr="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Автор и дат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Заголовок презентации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Подзаголовок презентации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9" name="10.png" descr="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Автор и дат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Заголовок презентации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Подзаголовок презентации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4" name="11.png" descr="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Автор и дат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Заголовок презентации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Подзаголовок презентации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12.png" descr="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Автор и дат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Заголовок презентации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Подзаголовок презентации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4" name="13.png" descr="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Автор и дат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Заголовок презентации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Подзаголовок презентации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6" name="Picture 2" descr="C:\Users\Эльвира\Downloads\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24385645" cy="13716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Автор и дат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Заголовок презентации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Подзаголовок презентации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4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Автор и дат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Заголовок презентации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Подзаголовок презентации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4.png" descr="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Автор и дат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Заголовок презентации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Подзаголовок презентации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5.png" descr="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Автор и дат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Заголовок презентации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Подзаголовок презентации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6.png" descr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Автор и дат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Заголовок презентации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Подзаголовок презентации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4" name="7.png" descr="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Автор и дат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Заголовок презентации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Подзаголовок презентации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8.png" descr="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Автор и дат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Заголовок презентации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Подзаголовок презентации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4" name="9.png" descr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PresentationFormat>Произвольный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23_ClassicWhite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Эльвира</cp:lastModifiedBy>
  <cp:revision>1</cp:revision>
  <dcterms:modified xsi:type="dcterms:W3CDTF">2021-02-09T08:45:00Z</dcterms:modified>
</cp:coreProperties>
</file>