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7/24/2021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6868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Социальная столовая «Пять хлебов» - </a:t>
            </a:r>
            <a:r>
              <a:rPr lang="ru-RU" sz="2200" dirty="0" smtClean="0"/>
              <a:t>практика  адаптации и улучшения условий жизни социально незащищенных слоев населения</a:t>
            </a:r>
            <a:endParaRPr lang="ru-RU" sz="2200" dirty="0"/>
          </a:p>
        </p:txBody>
      </p:sp>
      <p:pic>
        <p:nvPicPr>
          <p:cNvPr id="4" name="Рисунок 3" descr="PHOTO-2019-08-08-16-48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819400"/>
            <a:ext cx="3703742" cy="321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-2019-08-08-16-49-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67000"/>
            <a:ext cx="1653039" cy="167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-2019-08-08-16-55-12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2362200"/>
            <a:ext cx="15430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-2019-08-08-16-55-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4495800"/>
            <a:ext cx="1600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-2019-08-08-16-55-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4419600"/>
            <a:ext cx="1581150" cy="210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981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Социальная столовая «Пять хлебов - </a:t>
            </a:r>
            <a:r>
              <a:rPr lang="ru-RU" sz="2200" dirty="0" smtClean="0"/>
              <a:t>практика  адаптации и улучшения условий жизни социально незащищенных слоев населения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362200"/>
            <a:ext cx="8763000" cy="4495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Социальная столовая «Пять хлебов»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благотворительная организация, осуществляющая на благотворительной основе питание города их категории социально-незащищенных слоев населения;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Решаемая проблема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оказание помощи и поддержки людей пожилого возраста, имеющих проблемы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здоровьем, представителям многодетных семей города;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Целевые аудитории: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Многодетные семьи;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Граждане с ОВЗ;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Лица без определенного места жительства;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Лица, попавшие в трудную жизненную ситуацию;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все начиналось…</a:t>
            </a:r>
            <a:endParaRPr lang="ru-RU" dirty="0"/>
          </a:p>
        </p:txBody>
      </p:sp>
      <p:pic>
        <p:nvPicPr>
          <p:cNvPr id="4" name="Содержимое 3" descr="PHOTO-2019-08-08-16-36-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1805459" cy="227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-2019-08-08-16-37-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676400"/>
            <a:ext cx="1714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-2019-08-08-16-38-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752600"/>
            <a:ext cx="1600200" cy="187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-2019-08-08-16-38-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1219200"/>
            <a:ext cx="174218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-2019-08-08-16-39-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1371600"/>
            <a:ext cx="1396603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-2019-08-08-16-39-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3733800"/>
            <a:ext cx="1917428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HOTO-2019-08-08-16-41-06.jpg"/>
          <p:cNvPicPr>
            <a:picLocks noChangeAspect="1"/>
          </p:cNvPicPr>
          <p:nvPr/>
        </p:nvPicPr>
        <p:blipFill>
          <a:blip r:embed="rId8" cstate="print"/>
          <a:srcRect t="3846"/>
          <a:stretch>
            <a:fillRect/>
          </a:stretch>
        </p:blipFill>
        <p:spPr>
          <a:xfrm>
            <a:off x="2209800" y="3505200"/>
            <a:ext cx="1552456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HOTO-2019-08-08-16-41-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3429000"/>
            <a:ext cx="1589485" cy="199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HOTO-2019-08-08-16-43-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91400" y="3505200"/>
            <a:ext cx="1423690" cy="179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PHOTO-2019-08-08-16-41-5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400" y="3733800"/>
            <a:ext cx="1789044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81000" y="57150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осуществления данной практики потребовалась консолидация усилий со стороны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Скопинской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Епархии, благотворителей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волонтеров из числа жителей города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пищи</a:t>
            </a:r>
            <a:endParaRPr lang="ru-RU" dirty="0"/>
          </a:p>
        </p:txBody>
      </p:sp>
      <p:pic>
        <p:nvPicPr>
          <p:cNvPr id="4" name="Содержимое 3" descr="PHOTO-2019-08-08-16-43-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352800"/>
            <a:ext cx="1198252" cy="150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-2019-08-08-16-46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33400"/>
            <a:ext cx="1380091" cy="137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-2019-08-08-16-54-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143000"/>
            <a:ext cx="16573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-2019-08-08-16-55-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752600"/>
            <a:ext cx="14287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-2019-08-08-16-55-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7600" y="1981200"/>
            <a:ext cx="14287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-2019-08-08-16-49-11.jpg"/>
          <p:cNvPicPr>
            <a:picLocks noChangeAspect="1"/>
          </p:cNvPicPr>
          <p:nvPr/>
        </p:nvPicPr>
        <p:blipFill>
          <a:blip r:embed="rId7" cstate="print"/>
          <a:srcRect l="24847" t="12222" r="19379" b="77778"/>
          <a:stretch>
            <a:fillRect/>
          </a:stretch>
        </p:blipFill>
        <p:spPr>
          <a:xfrm>
            <a:off x="2133600" y="3886200"/>
            <a:ext cx="6019800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HOTO-2019-08-08-16-55-25-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5029200"/>
            <a:ext cx="120015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HOTO-2019-08-08-16-55-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52600" y="4724400"/>
            <a:ext cx="14287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HOTO-2019-08-08-16-55-25-1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34200" y="4724400"/>
            <a:ext cx="1371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HOTO-2019-08-08-16-55-2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34000" y="4800600"/>
            <a:ext cx="13144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PHOTO-2019-08-08-16-55-24-1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81400" y="4699000"/>
            <a:ext cx="1447800" cy="193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PHOTO-2019-08-08-16-47-3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91200" y="228600"/>
            <a:ext cx="155569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057400" y="129540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идеи и руководитель : Елена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Купцова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помощник правящего архиерея по социальной и просветительской работе 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Постоянные добровольцы: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Чебрякова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Ольга, Тамбовская Лариса;, Мохова Надежда,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Алексашева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Ольга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 МОЛИТВОЙ ЗА ТРАПЕЗУ</a:t>
            </a:r>
            <a:endParaRPr lang="ru-RU" dirty="0"/>
          </a:p>
        </p:txBody>
      </p:sp>
      <p:pic>
        <p:nvPicPr>
          <p:cNvPr id="4" name="Содержимое 3" descr="PHOTO-2019-08-08-16-48-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371600"/>
            <a:ext cx="4267200" cy="416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-2019-08-08-16-54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17145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-2019-08-08-16-54-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1219200"/>
            <a:ext cx="16573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-2019-08-08-16-54-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581400"/>
            <a:ext cx="1809750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-2019-08-08-16-55-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3581400"/>
            <a:ext cx="17145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HOTO-2019-08-08-16-54-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3886200"/>
            <a:ext cx="16573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28600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четырех месяцев работы действенная помощь оказана 500 гражданам города;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Ежедневно от 50 до 70 человек пользуются услугами социальной столовой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ДОЛЖНО РАДОВАТЬ ГЛАЗ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HOTO-2019-08-08-16-54-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371600"/>
            <a:ext cx="3006328" cy="400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-2019-08-08-16-50-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733800"/>
            <a:ext cx="1731869" cy="174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-2019-08-08-16-55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219200"/>
            <a:ext cx="1981200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-2019-08-08-16-54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244600"/>
            <a:ext cx="1981200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-2019-08-08-16-55-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651625" y="3559175"/>
            <a:ext cx="1504950" cy="200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1000" y="5410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делается руками волонтеров из числа граждан города, финансирование проекта осуществляется за счет добровольческих благотворительных пожертвований и епархиальной поддержки (ежемесячное посильное финансирование, оплата коммунальных услуг, помощь продуктами питания)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СЫТНО И ТЕПЛО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HOTO-2019-08-08-16-45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199" y="3657600"/>
            <a:ext cx="2477815" cy="303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-2019-08-08-16-55-26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90600"/>
            <a:ext cx="222885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-2019-08-08-16-55-26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733800"/>
            <a:ext cx="21336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-2019-08-08-16-55-27-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685800"/>
            <a:ext cx="2038350" cy="271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-2019-08-08-16-45-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038600"/>
            <a:ext cx="190881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-2019-08-08-16-55-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3581400"/>
            <a:ext cx="1962150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95600" y="16002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 базе социальной столовой действует вещевой гуманитарный склад, где нуждающиеся граждане могут подобрать для себя и своих близких необходимые вещи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ГОТОВИМСЯ К ЗИМЕ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HOTO-2019-08-08-16-55-30-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422922" cy="323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-2019-08-08-16-55-30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524000"/>
            <a:ext cx="32575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-2019-08-08-16-55-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1750" y="1676400"/>
            <a:ext cx="23431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-2019-08-08-16-55-29-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733800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76800" y="5380672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Волонтеры – помощники не только ежедневно кормят нуждающихся людей, но и готовятся к зиме, перерабатывая необходимые овощи и фрукты, превращая их в консервы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НУЖНОЕ и ВАЖНОЕ  ДЕЛО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218" t="12803" r="29165" b="19853"/>
          <a:stretch>
            <a:fillRect/>
          </a:stretch>
        </p:blipFill>
        <p:spPr bwMode="auto">
          <a:xfrm>
            <a:off x="228600" y="1524000"/>
            <a:ext cx="531495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8333" t="27407" r="29167" b="37037"/>
          <a:stretch>
            <a:fillRect/>
          </a:stretch>
        </p:blipFill>
        <p:spPr bwMode="auto">
          <a:xfrm>
            <a:off x="4495800" y="4572000"/>
            <a:ext cx="4648200" cy="218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8334" t="23704" r="29167" b="39259"/>
          <a:stretch>
            <a:fillRect/>
          </a:stretch>
        </p:blipFill>
        <p:spPr bwMode="auto">
          <a:xfrm>
            <a:off x="5568696" y="1295400"/>
            <a:ext cx="3575304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-2019-08-08-16-48-51.jpg"/>
          <p:cNvPicPr>
            <a:picLocks noChangeAspect="1"/>
          </p:cNvPicPr>
          <p:nvPr/>
        </p:nvPicPr>
        <p:blipFill>
          <a:blip r:embed="rId5" cstate="print"/>
          <a:srcRect l="15259" t="3333" r="11399" b="11111"/>
          <a:stretch>
            <a:fillRect/>
          </a:stretch>
        </p:blipFill>
        <p:spPr>
          <a:xfrm>
            <a:off x="6172200" y="2741194"/>
            <a:ext cx="2057400" cy="208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282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Социальная столовая «Пять хлебов» - практика  адаптации и улучшения условий жизни социально незащищенных слоев населения</vt:lpstr>
      <vt:lpstr>Социальная столовая «Пять хлебов - практика  адаптации и улучшения условий жизни социально незащищенных слоев населения</vt:lpstr>
      <vt:lpstr>Как все начиналось…</vt:lpstr>
      <vt:lpstr>Приготовление пищи</vt:lpstr>
      <vt:lpstr>С МОЛИТВОЙ ЗА ТРАПЕЗУ</vt:lpstr>
      <vt:lpstr>ВСЕ ДОЛЖНО РАДОВАТЬ ГЛАЗ</vt:lpstr>
      <vt:lpstr>И СЫТНО И ТЕПЛО</vt:lpstr>
      <vt:lpstr>ГОТОВИМСЯ К ЗИМЕ</vt:lpstr>
      <vt:lpstr>НУЖНОЕ и ВАЖНОЕ  ДЕЛО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столовая «Пять хлебов» - практика  адаптации и улучшения условий жизни социально незащищенных слоев населения</dc:title>
  <dc:creator>Регина</dc:creator>
  <cp:lastModifiedBy>Пользователь</cp:lastModifiedBy>
  <cp:revision>11</cp:revision>
  <dcterms:created xsi:type="dcterms:W3CDTF">2019-08-09T08:03:15Z</dcterms:created>
  <dcterms:modified xsi:type="dcterms:W3CDTF">2021-07-24T06:37:07Z</dcterms:modified>
</cp:coreProperties>
</file>