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54" d="100"/>
          <a:sy n="54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1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49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2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5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4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0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7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2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5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4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8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4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0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E3E26-1A0F-4539-B326-B65AB5124D0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D46085-7954-4271-BE63-A01F76D8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76;&#1082;&#1086;&#1083;&#1083;&#1077;&#1076;&#1078;.&#1088;&#1092;/news/ljubimyj_moj_dvorik/2021-11-24-221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&#1087;&#1077;&#1076;&#1082;&#1086;&#1083;&#1083;&#1077;&#1076;&#1078;.&#1088;&#1092;/news/shhedryjvtornik_u_volonterov_net_slova_net/2021-11-23-220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&#1087;&#1077;&#1076;&#1082;&#1086;&#1083;&#1083;&#1077;&#1076;&#1078;.&#1088;&#1092;/news/nachalo_est/2021-10-14-219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&#1087;&#1077;&#1076;&#1082;&#1086;&#1083;&#1083;&#1077;&#1076;&#1078;.&#1088;&#1092;/news/akcija_my_za_mir_i_druzhbu/2021-09-03-217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&#1087;&#1077;&#1076;&#1082;&#1086;&#1083;&#1083;&#1077;&#1076;&#1078;.&#1088;&#1092;/news/tvoja_zhizn_tvoj_vybor/2021-06-29-216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&#1087;&#1077;&#1076;&#1082;&#1086;&#1083;&#1083;&#1077;&#1076;&#1078;.&#1088;&#1092;/news/v_omutninske_volontery_razdavali_listovki/2021-05-31-215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&#1087;&#1077;&#1076;&#1082;&#1086;&#1083;&#1083;&#1077;&#1076;&#1078;.&#1088;&#1092;/news/ulicy_dlja_zhizni/2021-05-21-214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&#1087;&#1077;&#1076;&#1082;&#1086;&#1083;&#1083;&#1077;&#1076;&#1078;.&#1088;&#1092;/news/nosi_georgievskuju_lentochku_u_serdca/2021-04-30-214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&#1087;&#1077;&#1076;&#1082;&#1086;&#1083;&#1083;&#1077;&#1076;&#1078;.&#1088;&#1092;/news/korrupciju_mozhno_pobedit/2021-04-30-213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&#1087;&#1077;&#1076;&#1082;&#1086;&#1083;&#1083;&#1077;&#1076;&#1078;.&#1088;&#1092;/news/po_pervomu_zovu/2021-04-23-213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&#1087;&#1077;&#1076;&#1082;&#1086;&#1083;&#1083;&#1077;&#1076;&#1078;.&#1088;&#1092;/news/vsegda_dolzhny_smejatsja_deti/2022-09-06-234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76;&#1082;&#1086;&#1083;&#1083;&#1077;&#1076;&#1078;.&#1088;&#1092;/news/pervye_shagi_ozelenenija_goroda/2022-05-31-232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76;&#1082;&#1086;&#1083;&#1083;&#1077;&#1076;&#1078;.&#1088;&#1092;/news/vserossijskij_ehkologicheskij_subbotnik/2022-04-29-230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&#1087;&#1077;&#1076;&#1082;&#1086;&#1083;&#1083;&#1077;&#1076;&#1078;.&#1088;&#1092;/news/prosto_belyj_cvetok/2022-04-14-229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&#1087;&#1077;&#1076;&#1082;&#1086;&#1083;&#1083;&#1077;&#1076;&#1078;.&#1088;&#1092;/news/zdorove_sgubish_novoe_ne_kupish/2022-03-30-228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&#1087;&#1077;&#1076;&#1082;&#1086;&#1083;&#1083;&#1077;&#1076;&#1078;.&#1088;&#1092;/news/akcent_na_formirovanie_komfortnoj_gorodskoj_sredy/2022-03-22-228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&#1087;&#1077;&#1076;&#1082;&#1086;&#1083;&#1083;&#1077;&#1076;&#1078;.&#1088;&#1092;/news/zimnjaja_pora_dobrykh_del/2022-02-09-224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&#1087;&#1077;&#1076;&#1082;&#1086;&#1083;&#1083;&#1077;&#1076;&#1078;.&#1088;&#1092;/news/zhizn_dana_na_dobrye_dela/2021-12-13-222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9881" y="3584184"/>
            <a:ext cx="7238680" cy="151553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КОГПОБУ «ОКПЭП»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Волонтерский отряд Главное, ребята,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сердцем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стареть</a:t>
            </a:r>
          </a:p>
        </p:txBody>
      </p:sp>
    </p:spTree>
    <p:extLst>
      <p:ext uri="{BB962C8B-B14F-4D97-AF65-F5344CB8AC3E}">
        <p14:creationId xmlns:p14="http://schemas.microsoft.com/office/powerpoint/2010/main" val="5419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xn--d1aabbgvhazg.xn--p1ai/_nw/22/0225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04" y="1440181"/>
            <a:ext cx="64008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0666" y="802886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sng" cap="all" dirty="0" smtClean="0">
                <a:solidFill>
                  <a:srgbClr val="3CADD7"/>
                </a:solidFill>
                <a:effectLst/>
                <a:latin typeface="Tahoma" panose="020B0604030504040204" pitchFamily="34" charset="0"/>
                <a:hlinkClick r:id="rId3"/>
              </a:rPr>
              <a:t>ЛЮБИМЫЙ МОЙ ДВОРИК…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607" y="600027"/>
            <a:ext cx="640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#ЩЕДРЫЙВТОРНИК У ВОЛОНТЕРОВ НЕТ СЛОВА «НЕТ»!</a:t>
            </a:r>
            <a:endParaRPr lang="ru-RU" dirty="0"/>
          </a:p>
        </p:txBody>
      </p:sp>
      <p:pic>
        <p:nvPicPr>
          <p:cNvPr id="11266" name="Picture 2" descr="http://xn--d1aabbgvhazg.xn--p1ai/_nw/22/30619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06" y="969359"/>
            <a:ext cx="7102131" cy="5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062" y="620006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НАЧАЛО ЕСТЬ!</a:t>
            </a:r>
            <a:endParaRPr lang="ru-RU" dirty="0"/>
          </a:p>
        </p:txBody>
      </p:sp>
      <p:pic>
        <p:nvPicPr>
          <p:cNvPr id="12290" name="Picture 2" descr="http://xn--d1aabbgvhazg.xn--p1ai/_nw/21/62189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989338"/>
            <a:ext cx="6842758" cy="51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5339" y="624226"/>
            <a:ext cx="374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АКЦИЯ «МЫ ЗА МИР И ДРУЖБУ!»</a:t>
            </a:r>
            <a:endParaRPr lang="ru-RU" dirty="0"/>
          </a:p>
        </p:txBody>
      </p:sp>
      <p:pic>
        <p:nvPicPr>
          <p:cNvPr id="13314" name="Picture 2" descr="http://xn--d1aabbgvhazg.xn--p1ai/_nw/21/73007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23" y="993558"/>
            <a:ext cx="7042169" cy="52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5502" y="606642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ТВОЯ ЖИЗНЬ - ТВОЙ ВЫБОР!</a:t>
            </a:r>
            <a:endParaRPr lang="ru-RU" dirty="0"/>
          </a:p>
        </p:txBody>
      </p:sp>
      <p:pic>
        <p:nvPicPr>
          <p:cNvPr id="14338" name="Picture 2" descr="http://xn--d1aabbgvhazg.xn--p1ai/_nw/21/31645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15" y="975974"/>
            <a:ext cx="7011108" cy="52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512" y="656582"/>
            <a:ext cx="588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В ОМУТНИНСКЕ ВОЛОНТЕРЫ РАЗДАВАЛИ ЛИСТОВКИ</a:t>
            </a:r>
            <a:endParaRPr lang="ru-RU" dirty="0"/>
          </a:p>
        </p:txBody>
      </p:sp>
      <p:pic>
        <p:nvPicPr>
          <p:cNvPr id="15362" name="Picture 2" descr="http://xn--d1aabbgvhazg.xn--p1ai/_nw/21/62852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34" y="1025914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4597" y="62000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#УЛИЦЫ ДЛЯ ЖИЗНИ!</a:t>
            </a:r>
            <a:endParaRPr lang="ru-RU" dirty="0"/>
          </a:p>
        </p:txBody>
      </p:sp>
      <p:pic>
        <p:nvPicPr>
          <p:cNvPr id="16386" name="Picture 2" descr="http://xn--d1aabbgvhazg.xn--p1ai/_nw/21/14951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4" y="989338"/>
            <a:ext cx="9129268" cy="52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2091" y="633018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НОСИ ГЕОРГИЕВСКУЮ ЛЕНТОЧКУ У СЕРДЦА</a:t>
            </a:r>
            <a:endParaRPr lang="ru-RU" dirty="0"/>
          </a:p>
        </p:txBody>
      </p:sp>
      <p:sp>
        <p:nvSpPr>
          <p:cNvPr id="3" name="AutoShape 4" descr="http://xn--d1aabbgvhazg.xn--p1ai/_nw/21/1825692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xn--d1aabbgvhazg.xn--p1ai/_nw/21/18256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8" y="1002350"/>
            <a:ext cx="3941862" cy="52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xn--d1aabbgvhazg.xn--p1ai/_nw/21/12706164.jpg"/>
          <p:cNvSpPr>
            <a:spLocks noChangeAspect="1" noChangeArrowheads="1"/>
          </p:cNvSpPr>
          <p:nvPr/>
        </p:nvSpPr>
        <p:spPr bwMode="auto">
          <a:xfrm>
            <a:off x="215899" y="15874"/>
            <a:ext cx="8025275" cy="80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xn--d1aabbgvhazg.xn--p1ai/_nw/21/12706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40" y="1154748"/>
            <a:ext cx="6647791" cy="49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8818" y="628456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КОРРУПЦИЮ МОЖНО ПОБЕДИТЬ!</a:t>
            </a:r>
            <a:endParaRPr lang="ru-RU" dirty="0"/>
          </a:p>
        </p:txBody>
      </p:sp>
      <p:pic>
        <p:nvPicPr>
          <p:cNvPr id="18434" name="Picture 2" descr="http://xn--d1aabbgvhazg.xn--p1ai/_nw/21/47600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35" y="997788"/>
            <a:ext cx="7025833" cy="526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9405" y="628456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ПО ПЕРВОМУ ЗОВУ</a:t>
            </a:r>
            <a:endParaRPr lang="ru-RU" dirty="0"/>
          </a:p>
        </p:txBody>
      </p:sp>
      <p:pic>
        <p:nvPicPr>
          <p:cNvPr id="19458" name="Picture 2" descr="http://xn--d1aabbgvhazg.xn--p1ai/_nw/21/27115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18" y="997788"/>
            <a:ext cx="7405666" cy="52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3868" y="702302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sng" cap="all" dirty="0" smtClean="0">
                <a:solidFill>
                  <a:srgbClr val="3CADD7"/>
                </a:solidFill>
                <a:effectLst/>
                <a:latin typeface="Tahoma" panose="020B0604030504040204" pitchFamily="34" charset="0"/>
                <a:hlinkClick r:id="rId2"/>
              </a:rPr>
              <a:t>ВСЕГДА ДОЛЖНЫ СМЕЯТЬСЯ ДЕТИ!</a:t>
            </a:r>
            <a:endParaRPr lang="ru-RU" dirty="0"/>
          </a:p>
        </p:txBody>
      </p:sp>
      <p:pic>
        <p:nvPicPr>
          <p:cNvPr id="4098" name="Picture 2" descr="http://xn--d1aabbgvhazg.xn--p1ai/123/IMG_20220905_13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2" y="1294697"/>
            <a:ext cx="8719883" cy="490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d1aabbgvhazg.xn--p1ai/123/s41459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39" y="1517904"/>
            <a:ext cx="3505585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2542" y="839462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3"/>
              </a:rPr>
              <a:t>ПЕРВЫЕ ШАГИ ОЗЕЛЕНЕНИЯ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d1aabbgvhazg.xn--p1ai/_nw/23/63537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31" y="1485901"/>
            <a:ext cx="6354953" cy="47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0110" y="866894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3"/>
              </a:rPr>
              <a:t>ВСЕРОССИЙСКИЙ ЭКОЛОГИЧЕСКИЙ СУББОТНИК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861" y="799018"/>
            <a:ext cx="339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sng" cap="all" dirty="0" smtClean="0">
                <a:solidFill>
                  <a:srgbClr val="3CADD7"/>
                </a:solidFill>
                <a:effectLst/>
                <a:latin typeface="Tahoma" panose="020B0604030504040204" pitchFamily="34" charset="0"/>
                <a:hlinkClick r:id="rId2"/>
              </a:rPr>
              <a:t>ПРОСТО БЕЛЫЙ ЦВЕТОК!</a:t>
            </a:r>
            <a:endParaRPr lang="ru-RU" dirty="0"/>
          </a:p>
        </p:txBody>
      </p:sp>
      <p:pic>
        <p:nvPicPr>
          <p:cNvPr id="5124" name="Picture 4" descr="http://xn--d1aabbgvhazg.xn--p1ai/_nw/22/36945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03" y="1396923"/>
            <a:ext cx="6249805" cy="46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861" y="685772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cap="all" dirty="0" smtClean="0">
                <a:solidFill>
                  <a:srgbClr val="2893BB"/>
                </a:solidFill>
                <a:effectLst/>
                <a:latin typeface="Tahoma" panose="020B0604030504040204" pitchFamily="34" charset="0"/>
                <a:hlinkClick r:id="rId2"/>
              </a:rPr>
              <a:t>ЗДОРОВЬЕ СГУБИШЬ - НОВОЕ НЕ КУПИШЬ!</a:t>
            </a:r>
            <a:endParaRPr lang="ru-RU" dirty="0"/>
          </a:p>
        </p:txBody>
      </p:sp>
      <p:pic>
        <p:nvPicPr>
          <p:cNvPr id="6146" name="Picture 2" descr="http://xn--d1aabbgvhazg.xn--p1ai/_nw/22/96272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04" y="1124395"/>
            <a:ext cx="7630794" cy="5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784" y="719251"/>
            <a:ext cx="7586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u="sng" cap="all" dirty="0" smtClean="0">
                <a:solidFill>
                  <a:srgbClr val="3CADD7"/>
                </a:solidFill>
                <a:effectLst/>
                <a:latin typeface="Tahoma" panose="020B0604030504040204" pitchFamily="34" charset="0"/>
                <a:hlinkClick r:id="rId2"/>
              </a:rPr>
              <a:t>АКЦЕНТ НА ФОРМИРОВАНИЕ КОМФОРТНОЙ ГОРОДСКОЙ СРЕДЫ</a:t>
            </a:r>
            <a:endParaRPr lang="ru-RU" dirty="0"/>
          </a:p>
        </p:txBody>
      </p:sp>
      <p:pic>
        <p:nvPicPr>
          <p:cNvPr id="7170" name="Picture 2" descr="http://xn--d1aabbgvhazg.xn--p1ai/_nw/22/71831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" y="1616379"/>
            <a:ext cx="5499997" cy="412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n--d1aabbgvhazg.xn--p1ai/_nw/22/21289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6292" y="1616379"/>
            <a:ext cx="54483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1357" y="629150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sng" cap="all" dirty="0" smtClean="0">
                <a:solidFill>
                  <a:srgbClr val="3CADD7"/>
                </a:solidFill>
                <a:effectLst/>
                <a:latin typeface="Tahoma" panose="020B0604030504040204" pitchFamily="34" charset="0"/>
                <a:hlinkClick r:id="rId2"/>
              </a:rPr>
              <a:t>ЗИМНЯЯ ПОРА ДОБРЫХ ДЕЛ</a:t>
            </a:r>
            <a:endParaRPr lang="ru-RU" dirty="0"/>
          </a:p>
        </p:txBody>
      </p:sp>
      <p:pic>
        <p:nvPicPr>
          <p:cNvPr id="8194" name="Picture 2" descr="http://xn--d1aabbgvhazg.xn--p1ai/_nw/22/67002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7" y="1517173"/>
            <a:ext cx="5590960" cy="40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n--d1aabbgvhazg.xn--p1ai/_nw/22/19206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87" y="1506013"/>
            <a:ext cx="5368954" cy="40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4712" y="615433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sng" cap="all" dirty="0" smtClean="0">
                <a:solidFill>
                  <a:srgbClr val="3CADD7"/>
                </a:solidFill>
                <a:effectLst/>
                <a:latin typeface="Tahoma" panose="020B0604030504040204" pitchFamily="34" charset="0"/>
                <a:hlinkClick r:id="rId2"/>
              </a:rPr>
              <a:t>ЖИЗНЬ ДАНА НА ДОБРЫЕ ДЕЛА!</a:t>
            </a:r>
            <a:endParaRPr lang="ru-RU" dirty="0"/>
          </a:p>
        </p:txBody>
      </p:sp>
      <p:pic>
        <p:nvPicPr>
          <p:cNvPr id="9218" name="Picture 2" descr="http://xn--d1aabbgvhazg.xn--p1ai/_nw/22/00616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86" y="984765"/>
            <a:ext cx="7900416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95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Garamond</vt:lpstr>
      <vt:lpstr>Tahoma</vt:lpstr>
      <vt:lpstr>Натуральные материалы</vt:lpstr>
      <vt:lpstr>КОГПОБУ «ОКПЭП» Волонтерский отряд Главное, ребята, сердцем не стареть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прозоров илья</dc:creator>
  <cp:lastModifiedBy>прозоров илья</cp:lastModifiedBy>
  <cp:revision>8</cp:revision>
  <dcterms:created xsi:type="dcterms:W3CDTF">2022-09-15T05:48:57Z</dcterms:created>
  <dcterms:modified xsi:type="dcterms:W3CDTF">2022-10-04T07:19:28Z</dcterms:modified>
</cp:coreProperties>
</file>