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3" r:id="rId7"/>
    <p:sldId id="265" r:id="rId8"/>
    <p:sldId id="262" r:id="rId9"/>
    <p:sldId id="261" r:id="rId10"/>
    <p:sldId id="266" r:id="rId11"/>
    <p:sldId id="267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лексей\Рабочий стол\презентация к проекту\герб сп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9623"/>
            <a:ext cx="3084288" cy="3508377"/>
          </a:xfrm>
          <a:prstGeom prst="rect">
            <a:avLst/>
          </a:prstGeom>
          <a:noFill/>
        </p:spPr>
      </p:pic>
      <p:pic>
        <p:nvPicPr>
          <p:cNvPr id="3" name="Picture 3" descr="C:\Documents and Settings\Алексей\Рабочий стол\презентация к проекту\ровес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7864" cy="3439683"/>
          </a:xfrm>
          <a:prstGeom prst="rect">
            <a:avLst/>
          </a:prstGeom>
          <a:noFill/>
        </p:spPr>
      </p:pic>
      <p:pic>
        <p:nvPicPr>
          <p:cNvPr id="1027" name="Picture 3" descr="C:\Documents and Settings\Алексей\Рабочий стол\презентация к проекту\эмблема клуб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0"/>
            <a:ext cx="3347864" cy="3347864"/>
          </a:xfrm>
          <a:prstGeom prst="rect">
            <a:avLst/>
          </a:prstGeom>
          <a:noFill/>
        </p:spPr>
      </p:pic>
      <p:pic>
        <p:nvPicPr>
          <p:cNvPr id="7" name="Содержимое 6" descr="победа 7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915816" y="3428601"/>
            <a:ext cx="3419872" cy="3429399"/>
          </a:xfrm>
        </p:spPr>
      </p:pic>
      <p:pic>
        <p:nvPicPr>
          <p:cNvPr id="2" name="Picture 2" descr="C:\Documents and Settings\Алексей\Рабочий стол\презентация к проекту\kolpino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688" y="3429458"/>
            <a:ext cx="2808312" cy="3428542"/>
          </a:xfrm>
          <a:prstGeom prst="rect">
            <a:avLst/>
          </a:prstGeom>
          <a:noFill/>
        </p:spPr>
      </p:pic>
      <p:pic>
        <p:nvPicPr>
          <p:cNvPr id="1029" name="Picture 5" descr="C:\Documents and Settings\Алексей\Рабочий стол\презентация к проекту\Юнармия орел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764704"/>
            <a:ext cx="3576083" cy="35358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0"/>
            <a:ext cx="6480720" cy="1066130"/>
          </a:xfrm>
        </p:spPr>
        <p:txBody>
          <a:bodyPr/>
          <a:lstStyle/>
          <a:p>
            <a:r>
              <a:rPr lang="ru-RU" dirty="0" smtClean="0"/>
              <a:t>Наследники Победы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Исторический квест.</a:t>
            </a:r>
            <a:endParaRPr lang="ru-RU" dirty="0"/>
          </a:p>
        </p:txBody>
      </p:sp>
      <p:pic>
        <p:nvPicPr>
          <p:cNvPr id="9218" name="Picture 2" descr="C:\Documents and Settings\Алексей\Рабочий стол\презентация к проекту\марщруный лист кве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15218"/>
            <a:ext cx="7980608" cy="5542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лексей\Рабочий стол\презентация к проекту\квест общее 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лексей\Рабочий стол\презентация к проекту\вахта памят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312830" cy="63813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10801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Вахта памяти.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лексей\Рабочий стол\презентация к проекту\ДОТ и 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ДОТ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лексей\Рабочий стол\презентация к проекту\6UngGRdCg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924" y="0"/>
            <a:ext cx="5244075" cy="39330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5517232"/>
            <a:ext cx="8229600" cy="10527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Волонтеры и Ветераны.</a:t>
            </a:r>
            <a:endParaRPr lang="ru-RU" dirty="0"/>
          </a:p>
        </p:txBody>
      </p:sp>
      <p:pic>
        <p:nvPicPr>
          <p:cNvPr id="13315" name="Picture 3" descr="C:\Documents and Settings\Алексей\Рабочий стол\презентация к проекту\JBU88EqT1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096849" cy="5462464"/>
          </a:xfrm>
          <a:prstGeom prst="rect">
            <a:avLst/>
          </a:prstGeom>
          <a:noFill/>
        </p:spPr>
      </p:pic>
      <p:pic>
        <p:nvPicPr>
          <p:cNvPr id="6" name="Picture 3" descr="C:\Documents and Settings\Алексей\Рабочий стол\презентация к проекту\эмблема клуб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лексей\Рабочий стол\презентация к проекту\проек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0"/>
            <a:ext cx="8229600" cy="1628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«Триумф»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лексей\Рабочий стол\презентация к проекту\T6lt6b48M3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9450" y="0"/>
            <a:ext cx="10291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«Триумф»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Алексей\Рабочий стол\презентация к проекту\эмблема клу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pic>
        <p:nvPicPr>
          <p:cNvPr id="2051" name="Picture 3" descr="C:\Documents and Settings\Алексей\Рабочий стол\презентация к проекту\марщруный лист кве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4679" y="0"/>
            <a:ext cx="2799321" cy="1944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Укрепление знаний истории Родины.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Связь поколений.</a:t>
            </a:r>
            <a:br>
              <a:rPr lang="ru-RU" b="1" dirty="0" smtClean="0"/>
            </a:br>
            <a:r>
              <a:rPr lang="ru-RU" b="1" dirty="0" smtClean="0"/>
              <a:t>Сохранение традиций.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Алексей\Рабочий стол\презентация к проекту\ветеран 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237" y="2427650"/>
            <a:ext cx="3322763" cy="4430350"/>
          </a:xfrm>
          <a:prstGeom prst="rect">
            <a:avLst/>
          </a:prstGeom>
          <a:noFill/>
        </p:spPr>
      </p:pic>
      <p:pic>
        <p:nvPicPr>
          <p:cNvPr id="2052" name="Picture 4" descr="C:\Documents and Settings\Алексей\Рабочий стол\презентация к проекту\xnNKBZfpI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20094"/>
            <a:ext cx="5796135" cy="383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Алексей\Рабочий стол\презентация к проекту\эмблема клу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Старт проекта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1888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«День героев отечества». </a:t>
            </a:r>
          </a:p>
          <a:p>
            <a:pPr marL="0" indent="0">
              <a:buNone/>
            </a:pPr>
            <a:r>
              <a:rPr lang="ru-RU" dirty="0" smtClean="0"/>
              <a:t>Выступления Почетных гостей.</a:t>
            </a:r>
          </a:p>
          <a:p>
            <a:pPr marL="0" indent="0">
              <a:buNone/>
            </a:pPr>
            <a:r>
              <a:rPr lang="ru-RU" dirty="0" smtClean="0"/>
              <a:t>Вручение </a:t>
            </a:r>
            <a:r>
              <a:rPr lang="ru-RU" dirty="0" smtClean="0"/>
              <a:t>приказа командирам отрядов.</a:t>
            </a:r>
          </a:p>
          <a:p>
            <a:pPr marL="0" indent="0">
              <a:buNone/>
            </a:pPr>
            <a:r>
              <a:rPr lang="ru-RU" dirty="0" smtClean="0"/>
              <a:t>Экскурсия </a:t>
            </a:r>
            <a:r>
              <a:rPr lang="ru-RU" dirty="0" smtClean="0"/>
              <a:t>в музей </a:t>
            </a:r>
            <a:r>
              <a:rPr lang="ru-RU" dirty="0" smtClean="0"/>
              <a:t>Спасательного </a:t>
            </a:r>
            <a:r>
              <a:rPr lang="ru-RU" dirty="0" smtClean="0"/>
              <a:t>Центра</a:t>
            </a:r>
          </a:p>
        </p:txBody>
      </p:sp>
      <p:pic>
        <p:nvPicPr>
          <p:cNvPr id="3074" name="Picture 2" descr="C:\Documents and Settings\Алексей\Рабочий стол\презентация к проекту\Блиндаж обще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4283968" cy="3212976"/>
          </a:xfrm>
          <a:prstGeom prst="rect">
            <a:avLst/>
          </a:prstGeom>
          <a:noFill/>
        </p:spPr>
      </p:pic>
      <p:pic>
        <p:nvPicPr>
          <p:cNvPr id="3075" name="Picture 3" descr="C:\Documents and Settings\Алексей\Рабочий стол\презентация к проекту\вручение приказа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2652" y="3645025"/>
            <a:ext cx="4821348" cy="3212976"/>
          </a:xfrm>
          <a:prstGeom prst="rect">
            <a:avLst/>
          </a:prstGeom>
          <a:noFill/>
        </p:spPr>
      </p:pic>
      <p:pic>
        <p:nvPicPr>
          <p:cNvPr id="3076" name="Picture 4" descr="C:\Documents and Settings\Алексей\Рабочий стол\презентация к проекту\звезд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0"/>
            <a:ext cx="2051720" cy="2056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лексей\Рабочий стол\презентация к проекту\мч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0"/>
            <a:ext cx="1763688" cy="2060848"/>
          </a:xfrm>
          <a:prstGeom prst="rect">
            <a:avLst/>
          </a:prstGeom>
          <a:noFill/>
        </p:spPr>
      </p:pic>
      <p:pic>
        <p:nvPicPr>
          <p:cNvPr id="4" name="Picture 3" descr="C:\Documents and Settings\Алексей\Рабочий стол\презентация к проекту\эмблема клу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16127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Открытие проекта состоялось в музее блиндаже</a:t>
            </a:r>
            <a:r>
              <a:rPr lang="ru-RU" dirty="0" smtClean="0"/>
              <a:t> </a:t>
            </a:r>
            <a:r>
              <a:rPr lang="ru-RU" dirty="0" smtClean="0"/>
              <a:t>Невского спасательного центра. </a:t>
            </a:r>
            <a:endParaRPr lang="ru-RU" dirty="0"/>
          </a:p>
        </p:txBody>
      </p:sp>
      <p:pic>
        <p:nvPicPr>
          <p:cNvPr id="4099" name="Picture 3" descr="C:\Documents and Settings\Алексей\Рабочий стол\презентация к проекту\блиндаж Н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25530"/>
            <a:ext cx="4283968" cy="4132470"/>
          </a:xfrm>
          <a:prstGeom prst="rect">
            <a:avLst/>
          </a:prstGeom>
          <a:noFill/>
        </p:spPr>
      </p:pic>
      <p:pic>
        <p:nvPicPr>
          <p:cNvPr id="4100" name="Picture 4" descr="C:\Documents and Settings\Алексей\Рабочий стол\презентация к проекту\блиндаж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921"/>
            <a:ext cx="4788024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лексей\Рабочий стол\презентация к проекту\4OQ_dWczA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6226052" cy="4149080"/>
          </a:xfrm>
          <a:prstGeom prst="rect">
            <a:avLst/>
          </a:prstGeom>
          <a:noFill/>
        </p:spPr>
      </p:pic>
      <p:pic>
        <p:nvPicPr>
          <p:cNvPr id="5" name="Picture 2" descr="C:\Documents and Settings\Алексей\Рабочий стол\презентация к проекту\мч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1763688" cy="2060848"/>
          </a:xfrm>
          <a:prstGeom prst="rect">
            <a:avLst/>
          </a:prstGeom>
          <a:noFill/>
        </p:spPr>
      </p:pic>
      <p:pic>
        <p:nvPicPr>
          <p:cNvPr id="4" name="Picture 3" descr="C:\Documents and Settings\Алексей\Рабочий стол\презентация к проекту\эмблема клуб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24768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Выступили почетные гости </a:t>
            </a:r>
            <a:r>
              <a:rPr lang="ru-RU" dirty="0" smtClean="0"/>
              <a:t>с </a:t>
            </a:r>
            <a:r>
              <a:rPr lang="ru-RU" dirty="0" smtClean="0"/>
              <a:t>напутствующими словами и пожеланиями.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лексей\Рабочий стол\презентация к проекту\мч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0"/>
            <a:ext cx="1763688" cy="2060848"/>
          </a:xfrm>
          <a:prstGeom prst="rect">
            <a:avLst/>
          </a:prstGeom>
          <a:noFill/>
        </p:spPr>
      </p:pic>
      <p:pic>
        <p:nvPicPr>
          <p:cNvPr id="4" name="Picture 3" descr="C:\Documents and Settings\Алексей\Рабочий стол\презентация к проекту\эмблема клу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Вручение приказа об утверждении плана мероприятий проекта.</a:t>
            </a:r>
          </a:p>
          <a:p>
            <a:pPr>
              <a:buNone/>
            </a:pPr>
            <a:r>
              <a:rPr lang="ru-RU" dirty="0" smtClean="0"/>
              <a:t>Экскурсия по музею Невского спасательного центра.</a:t>
            </a:r>
            <a:endParaRPr lang="ru-RU" dirty="0"/>
          </a:p>
        </p:txBody>
      </p:sp>
      <p:pic>
        <p:nvPicPr>
          <p:cNvPr id="6147" name="Picture 3" descr="C:\Documents and Settings\Алексей\Рабочий стол\презентация к проекту\кад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8491" y="3429000"/>
            <a:ext cx="5145509" cy="3429000"/>
          </a:xfrm>
          <a:prstGeom prst="rect">
            <a:avLst/>
          </a:prstGeom>
          <a:noFill/>
        </p:spPr>
      </p:pic>
      <p:pic>
        <p:nvPicPr>
          <p:cNvPr id="6148" name="Picture 4" descr="C:\Documents and Settings\Алексей\Рабочий стол\презентация к проекту\прика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5659"/>
            <a:ext cx="2304256" cy="3072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лексей\Рабочий стол\презентация к проекту\эмблема клу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1143000"/>
          </a:xfrm>
        </p:spPr>
        <p:txBody>
          <a:bodyPr/>
          <a:lstStyle/>
          <a:p>
            <a:r>
              <a:rPr lang="ru-RU" dirty="0" smtClean="0"/>
              <a:t>Эссе об участниках войны.</a:t>
            </a:r>
            <a:endParaRPr lang="ru-RU" dirty="0"/>
          </a:p>
        </p:txBody>
      </p:sp>
      <p:pic>
        <p:nvPicPr>
          <p:cNvPr id="4" name="Picture 2" descr="C:\Documents and Settings\Алексей\Рабочий стол\презентация к проекту\ветеран моей семь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7092280" cy="2719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лексей\Рабочий стол\презентация к проекту\эмблема клу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0"/>
            <a:ext cx="7437512" cy="1988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Защита эссе о своих родственниках участниках войны </a:t>
            </a:r>
            <a:endParaRPr lang="ru-RU" dirty="0"/>
          </a:p>
        </p:txBody>
      </p:sp>
      <p:pic>
        <p:nvPicPr>
          <p:cNvPr id="7171" name="Picture 3" descr="C:\Documents and Settings\Алексей\Рабочий стол\презентация к проекту\зашита эсс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24844"/>
            <a:ext cx="6444208" cy="4833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лексей\Рабочий стол\презентация к проекту\эмблема клу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2051720"/>
          </a:xfrm>
          <a:prstGeom prst="rect">
            <a:avLst/>
          </a:prstGeom>
          <a:noFill/>
        </p:spPr>
      </p:pic>
      <p:pic>
        <p:nvPicPr>
          <p:cNvPr id="8194" name="Picture 2" descr="C:\Documents and Settings\Алексей\Рабочий стол\презентация к проекту\газета ведосомти проект эсс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887"/>
            <a:ext cx="4680520" cy="683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94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Наследники Победы</vt:lpstr>
      <vt:lpstr>Цель:</vt:lpstr>
      <vt:lpstr>Старт проекта.</vt:lpstr>
      <vt:lpstr>Слайд 4</vt:lpstr>
      <vt:lpstr>Слайд 5</vt:lpstr>
      <vt:lpstr>Слайд 6</vt:lpstr>
      <vt:lpstr>Эссе об участниках войны.</vt:lpstr>
      <vt:lpstr>Слайд 8</vt:lpstr>
      <vt:lpstr>Слайд 9</vt:lpstr>
      <vt:lpstr>Исторический квест.</vt:lpstr>
      <vt:lpstr>Слайд 11</vt:lpstr>
      <vt:lpstr>Слайд 12</vt:lpstr>
      <vt:lpstr>ДОТ</vt:lpstr>
      <vt:lpstr>Слайд 14</vt:lpstr>
      <vt:lpstr>Слайд 15</vt:lpstr>
      <vt:lpstr>«Триумф»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Наследники Победы</dc:title>
  <cp:lastModifiedBy>Алексей</cp:lastModifiedBy>
  <cp:revision>15</cp:revision>
  <dcterms:modified xsi:type="dcterms:W3CDTF">2020-04-30T14:09:44Z</dcterms:modified>
</cp:coreProperties>
</file>