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7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95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FF0F-22B7-45DA-BABD-E2CA082BB96A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481-5EA4-44AF-8D6A-641ECAD2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FF0F-22B7-45DA-BABD-E2CA082BB96A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481-5EA4-44AF-8D6A-641ECAD2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FF0F-22B7-45DA-BABD-E2CA082BB96A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481-5EA4-44AF-8D6A-641ECAD2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FF0F-22B7-45DA-BABD-E2CA082BB96A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481-5EA4-44AF-8D6A-641ECAD2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FF0F-22B7-45DA-BABD-E2CA082BB96A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481-5EA4-44AF-8D6A-641ECAD2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FF0F-22B7-45DA-BABD-E2CA082BB96A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481-5EA4-44AF-8D6A-641ECAD2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FF0F-22B7-45DA-BABD-E2CA082BB96A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481-5EA4-44AF-8D6A-641ECAD2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FF0F-22B7-45DA-BABD-E2CA082BB96A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481-5EA4-44AF-8D6A-641ECAD2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FF0F-22B7-45DA-BABD-E2CA082BB96A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481-5EA4-44AF-8D6A-641ECAD2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FF0F-22B7-45DA-BABD-E2CA082BB96A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481-5EA4-44AF-8D6A-641ECAD2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FF0F-22B7-45DA-BABD-E2CA082BB96A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481-5EA4-44AF-8D6A-641ECAD2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BFF0F-22B7-45DA-BABD-E2CA082BB96A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B4481-5EA4-44AF-8D6A-641ECAD2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96044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ЛИЦОМ К ЛИЦУ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6165304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 Black" pitchFamily="34" charset="0"/>
              </a:rPr>
              <a:t>АНО ПНС «АКАДЕМИЯ БЕЗОПАСНОСТИ РБ»</a:t>
            </a:r>
            <a:endParaRPr lang="ru-RU" sz="10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76672"/>
            <a:ext cx="8280920" cy="5976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2ЛОГОТИП_АНО_ПНС_«Академия_безопасности_РБ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517232"/>
            <a:ext cx="910006" cy="909634"/>
          </a:xfrm>
          <a:prstGeom prst="rect">
            <a:avLst/>
          </a:prstGeom>
        </p:spPr>
      </p:pic>
      <p:pic>
        <p:nvPicPr>
          <p:cNvPr id="10" name="Рисунок 9" descr="Logo 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501755"/>
            <a:ext cx="2327192" cy="897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76672"/>
            <a:ext cx="8280920" cy="5976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2313" y="548680"/>
            <a:ext cx="7772400" cy="144015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ПОЖАР В ОБЩЕСТВЕННОМ МЕСТЕ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22313" y="4149080"/>
            <a:ext cx="7772400" cy="1440160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Пожар в торгово-развлекательном комплексе «Зимняя вишня» в городе Кемерово произошёл 25 марта 2018 года на площади 1600 квадратных метров с последующим обрушением кровли, перекрытий между четвёртым и третьим этажами.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результате пожара погибли 60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человек, из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них 37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детей.</a:t>
            </a:r>
          </a:p>
        </p:txBody>
      </p:sp>
      <p:pic>
        <p:nvPicPr>
          <p:cNvPr id="15" name="Рисунок 14" descr="З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3314686" cy="185622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6" name="Рисунок 15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60848"/>
            <a:ext cx="3815965" cy="187220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Рисунок 10" descr="2ЛОГОТИП_АНО_ПНС_«Академия_безопасности_РБ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923016"/>
            <a:ext cx="504056" cy="503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6165304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 Black" pitchFamily="34" charset="0"/>
              </a:rPr>
              <a:t>АНО ПНС «АКАДЕМИЯ БЕЗОПАСНОСТИ РБ»</a:t>
            </a:r>
            <a:endParaRPr lang="ru-RU" sz="800" dirty="0">
              <a:latin typeface="Arial Black" pitchFamily="34" charset="0"/>
            </a:endParaRPr>
          </a:p>
        </p:txBody>
      </p:sp>
      <p:pic>
        <p:nvPicPr>
          <p:cNvPr id="13" name="Рисунок 12" descr="Logo c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835011"/>
            <a:ext cx="1463096" cy="5642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76672"/>
            <a:ext cx="8280920" cy="5976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2313" y="548680"/>
            <a:ext cx="7772400" cy="144015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ПОЖАР В ОБЩЕСТВЕННОМ МЕСТЕ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22313" y="4149080"/>
            <a:ext cx="7772400" cy="1296144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Arial Black" pitchFamily="34" charset="0"/>
              </a:rPr>
              <a:t>Пожар в клубе «Хромая лошадь»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 — крупнейший по числу жертв пожар в России, произошедший в субботу, 5 декабря 2009 года в ночном клубе «Хромая лошадь» в Перми 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повлёкший гибель 155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человек.</a:t>
            </a:r>
          </a:p>
        </p:txBody>
      </p:sp>
      <p:pic>
        <p:nvPicPr>
          <p:cNvPr id="11" name="Рисунок 10" descr="197584556_0_536_1327_1288_600x0_80_0_0_ca6cfd1bbb8d9726d29b305eeb9051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060848"/>
            <a:ext cx="3600400" cy="208823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Рисунок 11" descr="Без назван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060848"/>
            <a:ext cx="3096344" cy="208823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Рисунок 12" descr="2ЛОГОТИП_АНО_ПНС_«Академия_безопасности_РБ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923016"/>
            <a:ext cx="504056" cy="503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6165304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 Black" pitchFamily="34" charset="0"/>
              </a:rPr>
              <a:t>АНО ПНС «АКАДЕМИЯ БЕЗОПАСНОСТИ РБ»</a:t>
            </a:r>
            <a:endParaRPr lang="ru-RU" sz="800" dirty="0">
              <a:latin typeface="Arial Black" pitchFamily="34" charset="0"/>
            </a:endParaRPr>
          </a:p>
        </p:txBody>
      </p:sp>
      <p:pic>
        <p:nvPicPr>
          <p:cNvPr id="16" name="Рисунок 15" descr="Logo c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835011"/>
            <a:ext cx="1463096" cy="5642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76672"/>
            <a:ext cx="8280920" cy="5976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2313" y="548680"/>
            <a:ext cx="7772400" cy="14401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СОВОКУПНОСТЬ КРИТИЧЕСКИХ СИТУАЦИЙ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22313" y="4149080"/>
            <a:ext cx="7772400" cy="165618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Вечером 22 марта 2024 года в «Крокус Сити Холл» в Красногорске, где в это время должен был пройти концерт, ворвались четверо вооруженных людей, которые открыли огонь по людям, а после подожгли здание. От огнестрельных, ножевых ранений и в результате пожара погибло 144 человека.</a:t>
            </a:r>
          </a:p>
        </p:txBody>
      </p:sp>
      <p:pic>
        <p:nvPicPr>
          <p:cNvPr id="15" name="Рисунок 14" descr="63682d2642ce4d5d5303023bedde85ad16886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3375904" cy="223224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6" name="Рисунок 15" descr="tass_68503072_92e_bdf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916832"/>
            <a:ext cx="3347864" cy="223241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Рисунок 10" descr="2ЛОГОТИП_АНО_ПНС_«Академия_безопасности_РБ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923016"/>
            <a:ext cx="504056" cy="503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6165304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 Black" pitchFamily="34" charset="0"/>
              </a:rPr>
              <a:t>АНО ПНС «АКАДЕМИЯ БЕЗОПАСНОСТИ РБ»</a:t>
            </a:r>
            <a:endParaRPr lang="ru-RU" sz="800" dirty="0">
              <a:latin typeface="Arial Black" pitchFamily="34" charset="0"/>
            </a:endParaRPr>
          </a:p>
        </p:txBody>
      </p:sp>
      <p:pic>
        <p:nvPicPr>
          <p:cNvPr id="14" name="Рисунок 13" descr="Logo c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835011"/>
            <a:ext cx="1463096" cy="5642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083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itchFamily="34" charset="0"/>
              </a:rPr>
              <a:t>ВЫХОДНОЕ ТЕСТИРОВАНИЕ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6165304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 Black" pitchFamily="34" charset="0"/>
              </a:rPr>
              <a:t>АНО ПНС «АКАДЕМИЯ БЕЗОПАСНОСТИ РБ»</a:t>
            </a:r>
            <a:endParaRPr lang="ru-RU" sz="10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76672"/>
            <a:ext cx="8280920" cy="5976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2ЛОГОТИП_АНО_ПНС_«Академия_безопасности_РБ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517232"/>
            <a:ext cx="910006" cy="909634"/>
          </a:xfrm>
          <a:prstGeom prst="rect">
            <a:avLst/>
          </a:prstGeom>
        </p:spPr>
      </p:pic>
      <p:pic>
        <p:nvPicPr>
          <p:cNvPr id="10" name="Рисунок 9" descr="Logo 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501755"/>
            <a:ext cx="2327192" cy="897530"/>
          </a:xfrm>
          <a:prstGeom prst="rect">
            <a:avLst/>
          </a:prstGeom>
        </p:spPr>
      </p:pic>
      <p:pic>
        <p:nvPicPr>
          <p:cNvPr id="11" name="Рисунок 10" descr="Выходное тестирование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348880"/>
            <a:ext cx="3124200" cy="3124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76672"/>
            <a:ext cx="8280920" cy="5976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52839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БЕРЕГИТЕ СЕБЯ</a:t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>И СВОИХ БЛИЗКИХ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10" name="Рисунок 9" descr="2ЛОГОТИП_АНО_ПНС_«Академия_безопасности_РБ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635102"/>
            <a:ext cx="792088" cy="7917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3648" y="6165304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 Black" pitchFamily="34" charset="0"/>
              </a:rPr>
              <a:t>АНО ПНС «АКАДЕМИЯ БЕЗОПАСНОСТИ РБ»</a:t>
            </a:r>
            <a:endParaRPr lang="ru-RU" sz="1000" dirty="0">
              <a:latin typeface="Arial Black" pitchFamily="34" charset="0"/>
            </a:endParaRPr>
          </a:p>
        </p:txBody>
      </p:sp>
      <p:pic>
        <p:nvPicPr>
          <p:cNvPr id="12" name="Рисунок 11" descr="Logo 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501755"/>
            <a:ext cx="2327192" cy="8975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083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itchFamily="34" charset="0"/>
              </a:rPr>
              <a:t>ВХОДНОЕ ТЕСТИРОВАНИЕ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6165304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 Black" pitchFamily="34" charset="0"/>
              </a:rPr>
              <a:t>АНО ПНС «АКАДЕМИЯ БЕЗОПАСНОСТИ РБ»</a:t>
            </a:r>
            <a:endParaRPr lang="ru-RU" sz="10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76672"/>
            <a:ext cx="8280920" cy="5976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2ЛОГОТИП_АНО_ПНС_«Академия_безопасности_РБ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517232"/>
            <a:ext cx="910006" cy="909634"/>
          </a:xfrm>
          <a:prstGeom prst="rect">
            <a:avLst/>
          </a:prstGeom>
        </p:spPr>
      </p:pic>
      <p:pic>
        <p:nvPicPr>
          <p:cNvPr id="10" name="Рисунок 9" descr="Logo 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501755"/>
            <a:ext cx="2327192" cy="897530"/>
          </a:xfrm>
          <a:prstGeom prst="rect">
            <a:avLst/>
          </a:prstGeom>
        </p:spPr>
      </p:pic>
      <p:pic>
        <p:nvPicPr>
          <p:cNvPr id="8" name="Рисунок 7" descr="Входное тестирование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420888"/>
            <a:ext cx="3124200" cy="3124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76672"/>
            <a:ext cx="8280920" cy="5976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2313" y="476673"/>
            <a:ext cx="7772400" cy="792088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БРОДЯЧИЕ СОБАКИ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22313" y="3717032"/>
            <a:ext cx="7772400" cy="1944216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В среднем по России в год происходит около 300 тысяч зарегистрированных нападений собак на людей, в 30 % жертвами нападений становятся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дети,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за последние 10 лет несколько сот людей, включая детей, было загрызено бездомными собаками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насмерть,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при этом из-за законов продвигаемых </a:t>
            </a:r>
            <a:r>
              <a:rPr lang="ru-RU" sz="1600" dirty="0" err="1">
                <a:solidFill>
                  <a:schemeClr val="tx1"/>
                </a:solidFill>
                <a:latin typeface="Arial Black" pitchFamily="34" charset="0"/>
              </a:rPr>
              <a:t>зоозащитниками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 адекватная борьба с проблемой не представляется возможной</a:t>
            </a:r>
          </a:p>
        </p:txBody>
      </p:sp>
      <p:pic>
        <p:nvPicPr>
          <p:cNvPr id="11" name="Рисунок 10" descr="6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268760"/>
            <a:ext cx="3205327" cy="21407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Рисунок 11" descr="2ЛОГОТИП_АНО_ПНС_«Академия_безопасности_РБ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923016"/>
            <a:ext cx="504056" cy="503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3608" y="6165304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 Black" pitchFamily="34" charset="0"/>
              </a:rPr>
              <a:t>АНО ПНС «АКАДЕМИЯ БЕЗОПАСНОСТИ РБ»</a:t>
            </a:r>
            <a:endParaRPr lang="ru-RU" sz="800" dirty="0">
              <a:latin typeface="Arial Black" pitchFamily="34" charset="0"/>
            </a:endParaRPr>
          </a:p>
        </p:txBody>
      </p:sp>
      <p:pic>
        <p:nvPicPr>
          <p:cNvPr id="14" name="Рисунок 13" descr="Logo c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5835011"/>
            <a:ext cx="1463096" cy="564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76672"/>
            <a:ext cx="8280920" cy="5976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2313" y="476673"/>
            <a:ext cx="7772400" cy="792088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ТОЛПА (ДАВКА)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22313" y="4005064"/>
            <a:ext cx="7772400" cy="1800200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1 октября 2022 года на стадионе «</a:t>
            </a:r>
            <a:r>
              <a:rPr lang="ru-RU" sz="1600" dirty="0" err="1">
                <a:solidFill>
                  <a:schemeClr val="tx1"/>
                </a:solidFill>
                <a:latin typeface="Arial Black" pitchFamily="34" charset="0"/>
              </a:rPr>
              <a:t>Канджурухан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»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индонезийской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провинции Восточная Ява, произошла давка. После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матча болельщики вышли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на поле и устроили беспорядки. В ответ спецподразделения полиции применили слезоточивый газ, люди начали задыхаться, началась паника и давка. В результате погибли по меньшей мере 182 человека, более 300 пострадали.</a:t>
            </a:r>
          </a:p>
        </p:txBody>
      </p:sp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3456385" cy="230425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5" name="Рисунок 14" descr="tragediya-v-futbolnom-matche-chempionata-indonezii_16647055711715461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3672408" cy="231287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Рисунок 10" descr="2ЛОГОТИП_АНО_ПНС_«Академия_безопасности_РБ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923016"/>
            <a:ext cx="504056" cy="503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6165304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 Black" pitchFamily="34" charset="0"/>
              </a:rPr>
              <a:t>АНО ПНС «АКАДЕМИЯ БЕЗОПАСНОСТИ РБ»</a:t>
            </a:r>
            <a:endParaRPr lang="ru-RU" sz="800" dirty="0">
              <a:latin typeface="Arial Black" pitchFamily="34" charset="0"/>
            </a:endParaRPr>
          </a:p>
        </p:txBody>
      </p:sp>
      <p:pic>
        <p:nvPicPr>
          <p:cNvPr id="13" name="Рисунок 12" descr="Logo c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835011"/>
            <a:ext cx="1463096" cy="564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76672"/>
            <a:ext cx="8280920" cy="5976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2313" y="476673"/>
            <a:ext cx="7772400" cy="792088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ТОЛПА (ДАВКА)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22313" y="4005064"/>
            <a:ext cx="7772400" cy="1800200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Массовая давка в центре Сеула, которая привела к многочисленным смертям, произошла около 3:00 в воскресенье, 30 октября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2022 года.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По оценкам полиции, на момент трагедии в районе проведения празднования находилось около 100 тыс.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человек. Погибло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не менее 156 человек, большинство которых были молодыми людьми в возрасте от 18 до 30 лет.</a:t>
            </a:r>
          </a:p>
        </p:txBody>
      </p:sp>
      <p:pic>
        <p:nvPicPr>
          <p:cNvPr id="11" name="Рисунок 10" descr="cf222ed1b0ed9063a3a211c3e447d781d0f87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3600400" cy="20252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Рисунок 11" descr="695142_618x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556791"/>
            <a:ext cx="3560077" cy="20162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Рисунок 12" descr="2ЛОГОТИП_АНО_ПНС_«Академия_безопасности_РБ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923016"/>
            <a:ext cx="504056" cy="503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6165304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 Black" pitchFamily="34" charset="0"/>
              </a:rPr>
              <a:t>АНО ПНС «АКАДЕМИЯ БЕЗОПАСНОСТИ РБ»</a:t>
            </a:r>
            <a:endParaRPr lang="ru-RU" sz="800" dirty="0">
              <a:latin typeface="Arial Black" pitchFamily="34" charset="0"/>
            </a:endParaRPr>
          </a:p>
        </p:txBody>
      </p:sp>
      <p:pic>
        <p:nvPicPr>
          <p:cNvPr id="15" name="Рисунок 14" descr="Logo c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835011"/>
            <a:ext cx="1463096" cy="564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76672"/>
            <a:ext cx="8280920" cy="5976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2313" y="476672"/>
            <a:ext cx="7772400" cy="136815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НАПАДЕНИЯ НА УЧЕБНЫЕ ЗАВЕДЕНИЯ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22313" y="4005064"/>
            <a:ext cx="7772400" cy="1800200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17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октября 2018 года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произошел взрыв в Керченском политехническом колледже. В ходе следственных мероприятий было установлено, что ученик четвертого курса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устроил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в учебном заведении стрельбу, а также произвел взрыв. Позднее он покончил с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собой.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результате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стрельбы погибли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17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человек.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4" name="Рисунок 1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3446018" cy="193622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5" name="Рисунок 1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916832"/>
            <a:ext cx="3471814" cy="194421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Рисунок 10" descr="2ЛОГОТИП_АНО_ПНС_«Академия_безопасности_РБ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923016"/>
            <a:ext cx="504056" cy="503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6165304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 Black" pitchFamily="34" charset="0"/>
              </a:rPr>
              <a:t>АНО ПНС «АКАДЕМИЯ БЕЗОПАСНОСТИ РБ»</a:t>
            </a:r>
            <a:endParaRPr lang="ru-RU" sz="800" dirty="0">
              <a:latin typeface="Arial Black" pitchFamily="34" charset="0"/>
            </a:endParaRPr>
          </a:p>
        </p:txBody>
      </p:sp>
      <p:pic>
        <p:nvPicPr>
          <p:cNvPr id="13" name="Рисунок 12" descr="Logo c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835011"/>
            <a:ext cx="1463096" cy="564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76672"/>
            <a:ext cx="8280920" cy="5976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2313" y="476672"/>
            <a:ext cx="7772400" cy="136815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НАПАДЕНИЯ НА УЧЕБНЫЕ ЗАВЕДЕНИЯ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22313" y="4149080"/>
            <a:ext cx="7772400" cy="1656184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6 сентября 2022 года выпускник школы № 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88 г. Ижевск, проник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в это образовательное учреждение и открыл стрельбу. Он был в черной майке с нацистской символикой, </a:t>
            </a:r>
            <a:r>
              <a:rPr lang="ru-RU" sz="1600" dirty="0" err="1">
                <a:solidFill>
                  <a:schemeClr val="tx1"/>
                </a:solidFill>
                <a:latin typeface="Arial Black" pitchFamily="34" charset="0"/>
              </a:rPr>
              <a:t>балаклаве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 и вооружен двумя пистолетами. Жертвами преступления стали 15 человек, в том числе 11 детей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1" name="Рисунок 10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3457543" cy="193622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Рисунок 11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16832"/>
            <a:ext cx="3471814" cy="194421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Рисунок 12" descr="2ЛОГОТИП_АНО_ПНС_«Академия_безопасности_РБ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923016"/>
            <a:ext cx="504056" cy="503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6165304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 Black" pitchFamily="34" charset="0"/>
              </a:rPr>
              <a:t>АНО ПНС «АКАДЕМИЯ БЕЗОПАСНОСТИ РБ»</a:t>
            </a:r>
            <a:endParaRPr lang="ru-RU" sz="800" dirty="0">
              <a:latin typeface="Arial Black" pitchFamily="34" charset="0"/>
            </a:endParaRPr>
          </a:p>
        </p:txBody>
      </p:sp>
      <p:pic>
        <p:nvPicPr>
          <p:cNvPr id="15" name="Рисунок 14" descr="Logo c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835011"/>
            <a:ext cx="1463096" cy="564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76672"/>
            <a:ext cx="8280920" cy="5976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ЗАХВАТ ЗАЛОЖНИКОВ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22313" y="3717032"/>
            <a:ext cx="7772400" cy="208823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1 сентября 2004 года в школе № 1 города Беслан во время торжественной линейки, посвящённой началу учебного года,  террористами был совершён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ахват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заложников.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В течение двух с половиной дней террористы удерживали в заминированном здании более 1100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заложников.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Хотя большинство заложников были освобождены в ходе штурма, в результате теракта погибли 314 человек из числа заложников, из них 186 детей.</a:t>
            </a:r>
            <a:endParaRPr lang="ru-RU" sz="16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5" name="Рисунок 14" descr="gallery_4cd0bc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3729980" cy="245517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6" name="Рисунок 15" descr="75459888508796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7382" y="1340768"/>
            <a:ext cx="3674705" cy="244827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Рисунок 10" descr="2ЛОГОТИП_АНО_ПНС_«Академия_безопасности_РБ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923016"/>
            <a:ext cx="504056" cy="503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6165304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 Black" pitchFamily="34" charset="0"/>
              </a:rPr>
              <a:t>АНО ПНС «АКАДЕМИЯ БЕЗОПАСНОСТИ РБ»</a:t>
            </a:r>
            <a:endParaRPr lang="ru-RU" sz="800" dirty="0">
              <a:latin typeface="Arial Black" pitchFamily="34" charset="0"/>
            </a:endParaRPr>
          </a:p>
        </p:txBody>
      </p:sp>
      <p:pic>
        <p:nvPicPr>
          <p:cNvPr id="13" name="Рисунок 12" descr="Logo c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835011"/>
            <a:ext cx="1463096" cy="564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76672"/>
            <a:ext cx="8280920" cy="5976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ЗАХВАТ ЗАЛОЖНИКОВ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22313" y="3717032"/>
            <a:ext cx="7772400" cy="208823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23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октября 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2002 года группа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из 40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вооружённых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боевиков 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захватила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и удерживала в течение 3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дней в здании Театрального центра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заложников из числа работников, зрителей и актёрского состава мюзикла «Норд-Ост» — 916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человек.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В результате операции по освобождению заложников были убиты все находившиеся в здании на тот момент террористы и освобождена </a:t>
            </a:r>
            <a:r>
              <a:rPr lang="ru-RU" sz="1600" dirty="0" err="1">
                <a:solidFill>
                  <a:schemeClr val="tx1"/>
                </a:solidFill>
                <a:latin typeface="Arial Black" pitchFamily="34" charset="0"/>
              </a:rPr>
              <a:t>бо́льшая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 часть заложников. В общей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сложности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погибли 130 человек из числа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заложников.</a:t>
            </a:r>
          </a:p>
        </p:txBody>
      </p:sp>
      <p:pic>
        <p:nvPicPr>
          <p:cNvPr id="11" name="Рисунок 10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3586129" cy="200823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Рисунок 11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84784"/>
            <a:ext cx="3421771" cy="201622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Рисунок 12" descr="2ЛОГОТИП_АНО_ПНС_«Академия_безопасности_РБ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923016"/>
            <a:ext cx="504056" cy="503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6165304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 Black" pitchFamily="34" charset="0"/>
              </a:rPr>
              <a:t>АНО ПНС «АКАДЕМИЯ БЕЗОПАСНОСТИ РБ»</a:t>
            </a:r>
            <a:endParaRPr lang="ru-RU" sz="800" dirty="0">
              <a:latin typeface="Arial Black" pitchFamily="34" charset="0"/>
            </a:endParaRPr>
          </a:p>
        </p:txBody>
      </p:sp>
      <p:pic>
        <p:nvPicPr>
          <p:cNvPr id="15" name="Рисунок 14" descr="Logo c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835011"/>
            <a:ext cx="1463096" cy="5642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8920</TotalTime>
  <Words>310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ЛИЦОМ К ЛИЦУ</vt:lpstr>
      <vt:lpstr>ВХОДНОЕ ТЕСТИРОВАНИЕ</vt:lpstr>
      <vt:lpstr>БРОДЯЧИЕ СОБАКИ</vt:lpstr>
      <vt:lpstr>ТОЛПА (ДАВКА)</vt:lpstr>
      <vt:lpstr>ТОЛПА (ДАВКА)</vt:lpstr>
      <vt:lpstr>НАПАДЕНИЯ НА УЧЕБНЫЕ ЗАВЕДЕНИЯ</vt:lpstr>
      <vt:lpstr>НАПАДЕНИЯ НА УЧЕБНЫЕ ЗАВЕДЕНИЯ</vt:lpstr>
      <vt:lpstr>ЗАХВАТ ЗАЛОЖНИКОВ</vt:lpstr>
      <vt:lpstr>ЗАХВАТ ЗАЛОЖНИКОВ</vt:lpstr>
      <vt:lpstr>ПОЖАР В ОБЩЕСТВЕННОМ МЕСТЕ</vt:lpstr>
      <vt:lpstr>ПОЖАР В ОБЩЕСТВЕННОМ МЕСТЕ</vt:lpstr>
      <vt:lpstr>СОВОКУПНОСТЬ КРИТИЧЕСКИХ СИТУАЦИЙ</vt:lpstr>
      <vt:lpstr>ВЫХОДНОЕ ТЕСТИРОВАНИЕ</vt:lpstr>
      <vt:lpstr>БЕРЕГИТЕ СЕБЯ И СВОИХ БЛИЗКИХ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ЛИЦОМ К ЛИЦУ</dc:title>
  <dc:creator>Админ</dc:creator>
  <cp:lastModifiedBy>Админ</cp:lastModifiedBy>
  <cp:revision>385</cp:revision>
  <dcterms:created xsi:type="dcterms:W3CDTF">2022-12-02T13:21:53Z</dcterms:created>
  <dcterms:modified xsi:type="dcterms:W3CDTF">2024-11-11T13:39:54Z</dcterms:modified>
</cp:coreProperties>
</file>