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73" r:id="rId5"/>
    <p:sldId id="277" r:id="rId6"/>
    <p:sldId id="263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1928794" y="1285860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" y="22418"/>
            <a:ext cx="9216516" cy="6835581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101571" y="5877272"/>
            <a:ext cx="13002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Вологда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06489"/>
            <a:ext cx="8980004" cy="83099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«поколение спорт +»</a:t>
            </a:r>
            <a:endParaRPr lang="ru-RU" sz="4800" b="1" cap="all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СПАСИБО ЗА ВНИМАНИЕ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6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197493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1. Цель проекта: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граждан пожилого возраста к активному и здоровому образу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2. Задачи проекта: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 людей  формирования устойчивых навыков здорового образа жизни.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значение здоровья как основной ценности человека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преимущество занятий спортом, как основу сохранения своего здоровья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пожилых людей в работу спортивных мероприятий с целью организации досуга.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спорте и роли в формировании здорового образа жизни.</a:t>
            </a:r>
          </a:p>
          <a:p>
            <a:pPr algn="just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3. Целевая(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) группа(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мужчины и женщины в возрасте от 50 лет и старше.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78114" cy="6079259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 startAt="4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внедрения проекта: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продуктный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здоровья;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человеческий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пропаганда ЗОЖ, поддержание активного образа жизни, проведение индивидуальных и групповых занятия физической культурой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Организации и учреждения, на базе которых выполняется проект: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БУС «Солнышко», «Культурно досуговый центр «Забота», комитет по физической культуре и спорту Вологодского муниципального района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62612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Правовое обоснование проекта: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Всеобщая декларация прав человек, Конституция Российской Федерации, Федеральный закон «Об основах социального обслуживания граждан Российской Федерации», соглашение о сотрудничестве между БУС «Солнышко», культурно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досуговым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центром «Забота», комитетом по физической культуре и спорту Вологодского муниципального района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комплексе мероприятий проекта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запланированы–  проведение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лекций " Поговорим о нашем здоровье" , в которых  примут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Комитета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ФК и спорту ,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специалисты -медики лечебных учреждений.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лекции помогут пенсионерам подробнее узнать о здоровом образе жизни, правильном питании и задать интересующие их вопросы 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" y="87739"/>
            <a:ext cx="5465617" cy="326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77" y="1607679"/>
            <a:ext cx="4788024" cy="350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" y="3386555"/>
            <a:ext cx="5436106" cy="328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36828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рисков проекта, пути их минимизации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08915"/>
              </p:ext>
            </p:extLst>
          </p:nvPr>
        </p:nvGraphicFramePr>
        <p:xfrm>
          <a:off x="142844" y="642918"/>
          <a:ext cx="8749636" cy="58824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80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68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484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Возможные риски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Способы минимизации рисков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39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Недостаточная информированность лиц пожилого возраста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Слишком дорогое оборудование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Нежелание инструкторов оказывать помощь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Слишком большие группы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Проведение повторных рекламных акций, распространение информационной печатной продукции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Поиск мест для закупки с выгодными условиями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Агитационная работа, сотрудничество с другими инструкторами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Увеличение бюджета и открытие новых групп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36828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рисков проекта, пути их минимизации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295654"/>
              </p:ext>
            </p:extLst>
          </p:nvPr>
        </p:nvGraphicFramePr>
        <p:xfrm>
          <a:off x="467544" y="642918"/>
          <a:ext cx="8352928" cy="58297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67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56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Возможные риски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Способы минимизации рисков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39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Отсутствие контакта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Неподходящее расписание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Отсутствие мотивации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Пожилые люди выбрали не все варианты предложенных занятий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Неактивное участие в мероприятиях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Смена или замена инструкторов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Беседы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 необходимости вести активный образ жизни, пользе движений в пожилом возрасте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Исходить из предпочтений и возможностей, индивидуальных особенностей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Стимулирование за счет личных достижений, формирование коллективизма и ответственного отношения к общей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36828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рисков проекта, пути их минимизации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636885"/>
              </p:ext>
            </p:extLst>
          </p:nvPr>
        </p:nvGraphicFramePr>
        <p:xfrm>
          <a:off x="611560" y="548680"/>
          <a:ext cx="8208912" cy="48728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60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48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48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Возможные риски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Способы минимизации рисков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79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Проведена недостаточная работа с лицами пожилого возраста с обеспечением им физкультурно-оздоровительной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Анализ каждого проведенного занятия и мероприятия, вариативность подходов в работе с лицами пожилого возраста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648072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28704"/>
            <a:ext cx="9036496" cy="6440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1" y="3485989"/>
            <a:ext cx="4011689" cy="278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5989"/>
            <a:ext cx="4032448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228704"/>
            <a:ext cx="88569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поставлю </a:t>
            </a:r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перед собой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скромную </a:t>
            </a:r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задачу: укрепить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 пожилым, </a:t>
            </a:r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вернуть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их суставам </a:t>
            </a:r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силу и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ловкость.</a:t>
            </a:r>
            <a:br>
              <a:rPr lang="ru-RU" sz="2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Надеюсь, </a:t>
            </a:r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что социальный проект </a:t>
            </a:r>
            <a:endParaRPr lang="ru-RU" sz="2400" b="1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«Поколение спорт +» </a:t>
            </a:r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принесет хорошее настроение, повысит заряд жизненной энергии, и будет способствовать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укреплению их здоровья.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631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379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ПАСПОРТ</vt:lpstr>
      <vt:lpstr>Презентация PowerPoint</vt:lpstr>
      <vt:lpstr>Презентация PowerPoint</vt:lpstr>
      <vt:lpstr>Презентация PowerPoint</vt:lpstr>
      <vt:lpstr>Оценка рисков проекта, пути их минимизации</vt:lpstr>
      <vt:lpstr>Оценка рисков проекта, пути их минимизации</vt:lpstr>
      <vt:lpstr>Оценка рисков проекта, пути их минимизации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Нюрка</dc:creator>
  <cp:lastModifiedBy>VorozhunSI</cp:lastModifiedBy>
  <cp:revision>42</cp:revision>
  <dcterms:modified xsi:type="dcterms:W3CDTF">2021-06-24T10:11:36Z</dcterms:modified>
</cp:coreProperties>
</file>