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94E55FC-3062-4689-BB2A-007A0BAE7D69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5"/>
            <p14:sldId id="268"/>
            <p14:sldId id="269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23" d="100"/>
          <a:sy n="123" d="100"/>
        </p:scale>
        <p:origin x="-120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1A3353-71A1-4249-9966-3741315215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6361" y="2402235"/>
            <a:ext cx="8679915" cy="1748729"/>
          </a:xfrm>
        </p:spPr>
        <p:txBody>
          <a:bodyPr>
            <a:normAutofit fontScale="90000"/>
          </a:bodyPr>
          <a:lstStyle/>
          <a:p>
            <a:r>
              <a:rPr lang="ru-RU" sz="8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Волонтеры ЦСТД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D2D3650-4784-4C55-B13B-885A32CC52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5724" y="1255059"/>
            <a:ext cx="8673427" cy="1338171"/>
          </a:xfrm>
        </p:spPr>
        <p:txBody>
          <a:bodyPr>
            <a:normAutofit/>
          </a:bodyPr>
          <a:lstStyle/>
          <a:p>
            <a:r>
              <a:rPr lang="ru-RU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Санкт-Петербургский государственный университет </a:t>
            </a:r>
            <a:br>
              <a:rPr lang="ru-RU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</a:br>
            <a:r>
              <a:rPr lang="ru-RU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промышленных технологий и дизайна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4464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A16679-5226-4F3A-BDA5-329A48705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37" y="1838936"/>
            <a:ext cx="3498979" cy="222946"/>
          </a:xfrm>
        </p:spPr>
        <p:txBody>
          <a:bodyPr>
            <a:noAutofit/>
          </a:bodyPr>
          <a:lstStyle/>
          <a:p>
            <a:r>
              <a:rPr lang="ru-RU" sz="2800" dirty="0"/>
              <a:t>Мисс Университет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5132F4AF-0335-4602-8194-C450C0892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100" y="1661901"/>
            <a:ext cx="6281738" cy="353102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6120C7-C807-4895-B782-CBA0BB36A091}"/>
              </a:ext>
            </a:extLst>
          </p:cNvPr>
          <p:cNvSpPr txBox="1"/>
          <p:nvPr/>
        </p:nvSpPr>
        <p:spPr>
          <a:xfrm>
            <a:off x="861736" y="2330823"/>
            <a:ext cx="34989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Мисс Университета – это конкурс, где девушки демонстрируют свои таланты.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Волонтеры контролируют передвижение участников по концертному залу.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8219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A16679-5226-4F3A-BDA5-329A48705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37" y="1838936"/>
            <a:ext cx="3498979" cy="222946"/>
          </a:xfrm>
        </p:spPr>
        <p:txBody>
          <a:bodyPr>
            <a:noAutofit/>
          </a:bodyPr>
          <a:lstStyle/>
          <a:p>
            <a:r>
              <a:rPr lang="ru-RU" sz="2800" dirty="0"/>
              <a:t>Я-МОЛОДОЙ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2575D4B5-F753-4FCB-BB3F-8FCF0AF34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100" y="1333091"/>
            <a:ext cx="6281738" cy="418864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6120C7-C807-4895-B782-CBA0BB36A091}"/>
              </a:ext>
            </a:extLst>
          </p:cNvPr>
          <p:cNvSpPr txBox="1"/>
          <p:nvPr/>
        </p:nvSpPr>
        <p:spPr>
          <a:xfrm>
            <a:off x="861736" y="2330823"/>
            <a:ext cx="34989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chemeClr val="bg1"/>
                </a:solidFill>
                <a:effectLst/>
                <a:latin typeface="-apple-system"/>
              </a:rPr>
              <a:t>«Я – МОЛОДОЙ!» </a:t>
            </a:r>
            <a:r>
              <a:rPr lang="ru-RU" dirty="0">
                <a:solidFill>
                  <a:schemeClr val="bg1"/>
                </a:solidFill>
                <a:latin typeface="-apple-system"/>
              </a:rPr>
              <a:t>– к</a:t>
            </a:r>
            <a:r>
              <a:rPr lang="ru-RU" b="0" i="0" dirty="0">
                <a:solidFill>
                  <a:schemeClr val="bg1"/>
                </a:solidFill>
                <a:effectLst/>
                <a:latin typeface="-apple-system"/>
              </a:rPr>
              <a:t>омандный межвузовский фестиваль студенческого творчества.</a:t>
            </a:r>
          </a:p>
          <a:p>
            <a:endParaRPr lang="ru-RU" dirty="0">
              <a:solidFill>
                <a:schemeClr val="bg1"/>
              </a:solidFill>
              <a:latin typeface="-apple-system"/>
            </a:endParaRPr>
          </a:p>
          <a:p>
            <a:r>
              <a:rPr lang="ru-RU" sz="1800" dirty="0">
                <a:solidFill>
                  <a:schemeClr val="bg1"/>
                </a:solidFill>
              </a:rPr>
              <a:t>Волонтеры помогают координировать участников, оказывают помощь при подготовке площадки.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873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665C87-38F1-442A-B1BA-226EE59AF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282" y="2331996"/>
            <a:ext cx="3845859" cy="2456442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Волонтерский центр - это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32D63C6-7852-44FA-8474-A5CE4A0E2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Крупные мероприятия</a:t>
            </a:r>
          </a:p>
          <a:p>
            <a:r>
              <a:rPr lang="ru-RU" sz="3600" dirty="0"/>
              <a:t>Дружная команда</a:t>
            </a:r>
          </a:p>
          <a:p>
            <a:r>
              <a:rPr lang="ru-RU" sz="3600" dirty="0"/>
              <a:t>Теплая атмосфера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B9629C3-98A3-43FD-B230-044A0FDE0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764" y="0"/>
            <a:ext cx="1633236" cy="161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D111055D-033D-4E1E-BCC5-89EBB32DC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258" y="280704"/>
            <a:ext cx="1044963" cy="10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568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9ED8BD-D3F4-4EF0-8594-F44323525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95" y="1767219"/>
            <a:ext cx="3498979" cy="369332"/>
          </a:xfrm>
        </p:spPr>
        <p:txBody>
          <a:bodyPr>
            <a:noAutofit/>
          </a:bodyPr>
          <a:lstStyle/>
          <a:p>
            <a:r>
              <a:rPr lang="ru-RU" sz="2800" dirty="0">
                <a:latin typeface="+mn-lt"/>
              </a:rPr>
              <a:t>«Во все творческие»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7E824F9-92C0-4143-89ED-E1FFB2EC5C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1333091"/>
            <a:ext cx="6281738" cy="418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533D29-70B3-44F8-B4C0-D2BFA3F01CF4}"/>
              </a:ext>
            </a:extLst>
          </p:cNvPr>
          <p:cNvSpPr txBox="1"/>
          <p:nvPr/>
        </p:nvSpPr>
        <p:spPr>
          <a:xfrm>
            <a:off x="897595" y="2336275"/>
            <a:ext cx="34989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Презентация «Во все творческие» - мероприятие для первокурсников, где представляются творческие коллективы университета.</a:t>
            </a: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Волонтеры помогают координировать студентов, оказывают помощь технической службе при подготовке площадки.</a:t>
            </a:r>
          </a:p>
        </p:txBody>
      </p:sp>
    </p:spTree>
    <p:extLst>
      <p:ext uri="{BB962C8B-B14F-4D97-AF65-F5344CB8AC3E}">
        <p14:creationId xmlns:p14="http://schemas.microsoft.com/office/powerpoint/2010/main" val="2615458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A16679-5226-4F3A-BDA5-329A48705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37" y="1838936"/>
            <a:ext cx="3498979" cy="222946"/>
          </a:xfrm>
        </p:spPr>
        <p:txBody>
          <a:bodyPr>
            <a:noAutofit/>
          </a:bodyPr>
          <a:lstStyle/>
          <a:p>
            <a:r>
              <a:rPr lang="ru-RU" sz="2800" dirty="0">
                <a:latin typeface="+mn-lt"/>
              </a:rPr>
              <a:t>«Мама, я на сцене»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F705552F-369C-4BB4-9F87-874837E25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100" y="1333091"/>
            <a:ext cx="6281738" cy="418864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6120C7-C807-4895-B782-CBA0BB36A091}"/>
              </a:ext>
            </a:extLst>
          </p:cNvPr>
          <p:cNvSpPr txBox="1"/>
          <p:nvPr/>
        </p:nvSpPr>
        <p:spPr>
          <a:xfrm>
            <a:off x="861736" y="2330823"/>
            <a:ext cx="34989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chemeClr val="bg1"/>
                </a:solidFill>
                <a:effectLst/>
              </a:rPr>
              <a:t>«Мама, я на сцене» – платформа творчества для первокурсников вузов Санкт-Петербурга.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Волонтеры помогают участникам в навигации по площадке.</a:t>
            </a:r>
          </a:p>
        </p:txBody>
      </p:sp>
    </p:spTree>
    <p:extLst>
      <p:ext uri="{BB962C8B-B14F-4D97-AF65-F5344CB8AC3E}">
        <p14:creationId xmlns:p14="http://schemas.microsoft.com/office/powerpoint/2010/main" val="1568023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A16679-5226-4F3A-BDA5-329A48705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37" y="1838936"/>
            <a:ext cx="3498979" cy="222946"/>
          </a:xfrm>
        </p:spPr>
        <p:txBody>
          <a:bodyPr>
            <a:noAutofit/>
          </a:bodyPr>
          <a:lstStyle/>
          <a:p>
            <a:r>
              <a:rPr lang="ru-RU" sz="2800" dirty="0">
                <a:latin typeface="+mn-lt"/>
              </a:rPr>
              <a:t>«Летопись победы»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FE7E4B93-C2D7-4803-BDC6-0F1A1733E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100" y="1341679"/>
            <a:ext cx="6281738" cy="417146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6120C7-C807-4895-B782-CBA0BB36A091}"/>
              </a:ext>
            </a:extLst>
          </p:cNvPr>
          <p:cNvSpPr txBox="1"/>
          <p:nvPr/>
        </p:nvSpPr>
        <p:spPr>
          <a:xfrm>
            <a:off x="861736" y="2330823"/>
            <a:ext cx="349897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chemeClr val="bg1"/>
                </a:solidFill>
                <a:effectLst/>
              </a:rPr>
              <a:t>Международный медиапроект «Летопись победы: из семейного архива» — серия передвижных выставок с материалами из семейных архивов времен Великой Отечественной войне. </a:t>
            </a:r>
          </a:p>
          <a:p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>
                <a:solidFill>
                  <a:schemeClr val="bg1"/>
                </a:solidFill>
              </a:rPr>
              <a:t>Волонтеры вели просветительскую работу патриотического направления: проведение экскурсий, выдача раздаточного материала.</a:t>
            </a:r>
          </a:p>
        </p:txBody>
      </p:sp>
    </p:spTree>
    <p:extLst>
      <p:ext uri="{BB962C8B-B14F-4D97-AF65-F5344CB8AC3E}">
        <p14:creationId xmlns:p14="http://schemas.microsoft.com/office/powerpoint/2010/main" val="2002292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A16679-5226-4F3A-BDA5-329A48705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37" y="1838936"/>
            <a:ext cx="3498979" cy="222946"/>
          </a:xfrm>
        </p:spPr>
        <p:txBody>
          <a:bodyPr>
            <a:noAutofit/>
          </a:bodyPr>
          <a:lstStyle/>
          <a:p>
            <a:r>
              <a:rPr lang="ru-RU" sz="3200" dirty="0">
                <a:latin typeface="+mn-lt"/>
              </a:rPr>
              <a:t>Студент года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91DF4C21-708F-4354-96AA-6CF818174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100" y="1331864"/>
            <a:ext cx="6281738" cy="419109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6120C7-C807-4895-B782-CBA0BB36A091}"/>
              </a:ext>
            </a:extLst>
          </p:cNvPr>
          <p:cNvSpPr txBox="1"/>
          <p:nvPr/>
        </p:nvSpPr>
        <p:spPr>
          <a:xfrm>
            <a:off x="861736" y="2330823"/>
            <a:ext cx="349897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0" i="0" dirty="0">
                <a:solidFill>
                  <a:schemeClr val="bg1"/>
                </a:solidFill>
                <a:effectLst/>
              </a:rPr>
              <a:t>«Студент года» – конкурс-поощрение студентов за активное участие в научно-исследовательской, общественной, творческой и спортивно-массовой работе.</a:t>
            </a:r>
          </a:p>
          <a:p>
            <a:endParaRPr lang="ru-RU" sz="1500" dirty="0">
              <a:solidFill>
                <a:schemeClr val="bg1"/>
              </a:solidFill>
            </a:endParaRPr>
          </a:p>
          <a:p>
            <a:r>
              <a:rPr lang="ru-RU" sz="1500" dirty="0">
                <a:solidFill>
                  <a:schemeClr val="bg1"/>
                </a:solidFill>
              </a:rPr>
              <a:t>Волонтеры помогают на церемонии награждения, информационная поддержка финала.</a:t>
            </a:r>
          </a:p>
        </p:txBody>
      </p:sp>
    </p:spTree>
    <p:extLst>
      <p:ext uri="{BB962C8B-B14F-4D97-AF65-F5344CB8AC3E}">
        <p14:creationId xmlns:p14="http://schemas.microsoft.com/office/powerpoint/2010/main" val="3859097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A16679-5226-4F3A-BDA5-329A48705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37" y="1838936"/>
            <a:ext cx="3498979" cy="222946"/>
          </a:xfrm>
        </p:spPr>
        <p:txBody>
          <a:bodyPr>
            <a:noAutofit/>
          </a:bodyPr>
          <a:lstStyle/>
          <a:p>
            <a:r>
              <a:rPr lang="ru-RU" sz="3200" dirty="0">
                <a:latin typeface="+mn-lt"/>
              </a:rPr>
              <a:t>«</a:t>
            </a:r>
            <a:r>
              <a:rPr lang="en-US" sz="3200" dirty="0" err="1">
                <a:latin typeface="+mn-lt"/>
              </a:rPr>
              <a:t>GlowFest</a:t>
            </a:r>
            <a:r>
              <a:rPr lang="ru-RU" sz="3200" dirty="0">
                <a:latin typeface="+mn-lt"/>
              </a:rPr>
              <a:t>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7BFD2196-0CDB-4168-8EA5-41B3993BE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100" y="1333091"/>
            <a:ext cx="6281738" cy="418864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6120C7-C807-4895-B782-CBA0BB36A091}"/>
              </a:ext>
            </a:extLst>
          </p:cNvPr>
          <p:cNvSpPr txBox="1"/>
          <p:nvPr/>
        </p:nvSpPr>
        <p:spPr>
          <a:xfrm>
            <a:off x="861736" y="2330823"/>
            <a:ext cx="34989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«</a:t>
            </a:r>
            <a:r>
              <a:rPr lang="en-US" dirty="0" err="1">
                <a:solidFill>
                  <a:schemeClr val="bg1"/>
                </a:solidFill>
              </a:rPr>
              <a:t>GlowFest</a:t>
            </a:r>
            <a:r>
              <a:rPr lang="ru-RU" dirty="0">
                <a:solidFill>
                  <a:schemeClr val="bg1"/>
                </a:solidFill>
              </a:rPr>
              <a:t>»</a:t>
            </a:r>
            <a:r>
              <a:rPr lang="ru-RU" b="0" i="0" dirty="0">
                <a:solidFill>
                  <a:schemeClr val="bg1"/>
                </a:solidFill>
                <a:effectLst/>
              </a:rPr>
              <a:t> - это фестиваль творчества студентов вузов Санкт-Петербурга и Ленинградской области.</a:t>
            </a:r>
            <a:endParaRPr lang="en-GB" b="0" i="0" dirty="0">
              <a:solidFill>
                <a:schemeClr val="bg1"/>
              </a:solidFill>
              <a:effectLst/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Волонтеры контролируют передвижение участников по концертному залу.</a:t>
            </a:r>
            <a:r>
              <a:rPr lang="ru-RU" dirty="0"/>
              <a:t/>
            </a:r>
            <a:br>
              <a:rPr lang="ru-RU" dirty="0"/>
            </a:b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095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A16679-5226-4F3A-BDA5-329A48705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37" y="1838936"/>
            <a:ext cx="3498979" cy="222946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+mn-lt"/>
              </a:rPr>
              <a:t>«</a:t>
            </a:r>
            <a:r>
              <a:rPr lang="en-US" dirty="0">
                <a:latin typeface="+mn-lt"/>
              </a:rPr>
              <a:t>t</a:t>
            </a:r>
            <a:r>
              <a:rPr lang="en-GB" dirty="0">
                <a:latin typeface="+mn-lt"/>
              </a:rPr>
              <a:t>o</a:t>
            </a:r>
            <a:r>
              <a:rPr lang="ru-RU" dirty="0">
                <a:latin typeface="+mn-lt"/>
              </a:rPr>
              <a:t>ч</a:t>
            </a:r>
            <a:r>
              <a:rPr lang="en-US" dirty="0">
                <a:latin typeface="+mn-lt"/>
              </a:rPr>
              <a:t>k</a:t>
            </a:r>
            <a:r>
              <a:rPr lang="en-GB" dirty="0">
                <a:latin typeface="+mn-lt"/>
              </a:rPr>
              <a:t>a</a:t>
            </a:r>
            <a:r>
              <a:rPr lang="ru-RU" dirty="0">
                <a:latin typeface="+mn-lt"/>
              </a:rPr>
              <a:t>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7CA1426F-1A25-447B-8E05-40A32E8CE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100" y="1333091"/>
            <a:ext cx="6281738" cy="418864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6120C7-C807-4895-B782-CBA0BB36A091}"/>
              </a:ext>
            </a:extLst>
          </p:cNvPr>
          <p:cNvSpPr txBox="1"/>
          <p:nvPr/>
        </p:nvSpPr>
        <p:spPr>
          <a:xfrm>
            <a:off x="861737" y="2330823"/>
            <a:ext cx="34989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i="0" dirty="0">
                <a:solidFill>
                  <a:schemeClr val="bg1"/>
                </a:solidFill>
                <a:effectLst/>
                <a:latin typeface="-apple-system"/>
              </a:rPr>
              <a:t>«</a:t>
            </a:r>
            <a:r>
              <a:rPr lang="ru-RU" sz="1600" b="0" i="0" dirty="0" err="1">
                <a:solidFill>
                  <a:schemeClr val="bg1"/>
                </a:solidFill>
                <a:effectLst/>
                <a:latin typeface="-apple-system"/>
              </a:rPr>
              <a:t>toчka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-apple-system"/>
              </a:rPr>
              <a:t>»—это проект по созданию регионального информационного пространства и информированию студентов о молодёжной политики в Санкт-Петербурге.</a:t>
            </a:r>
          </a:p>
          <a:p>
            <a:endParaRPr lang="ru-RU" sz="1600" dirty="0">
              <a:solidFill>
                <a:schemeClr val="bg1"/>
              </a:solidFill>
              <a:latin typeface="-apple-system"/>
            </a:endParaRPr>
          </a:p>
          <a:p>
            <a:r>
              <a:rPr lang="ru-RU" sz="1600" dirty="0">
                <a:solidFill>
                  <a:schemeClr val="bg1"/>
                </a:solidFill>
                <a:latin typeface="-apple-system"/>
              </a:rPr>
              <a:t>Волонтеры координируют спикеров, информационная поддержка участников.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207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A16679-5226-4F3A-BDA5-329A48705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37" y="1838936"/>
            <a:ext cx="3498979" cy="222946"/>
          </a:xfrm>
        </p:spPr>
        <p:txBody>
          <a:bodyPr>
            <a:noAutofit/>
          </a:bodyPr>
          <a:lstStyle/>
          <a:p>
            <a:r>
              <a:rPr lang="ru-RU" sz="3200" dirty="0"/>
              <a:t>Кубок ректора КВН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F1CE17B2-6D92-4AD5-90E7-8A6E95E17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100" y="1333091"/>
            <a:ext cx="6281738" cy="418864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6120C7-C807-4895-B782-CBA0BB36A091}"/>
              </a:ext>
            </a:extLst>
          </p:cNvPr>
          <p:cNvSpPr txBox="1"/>
          <p:nvPr/>
        </p:nvSpPr>
        <p:spPr>
          <a:xfrm>
            <a:off x="861737" y="2339788"/>
            <a:ext cx="34989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Открытый кубок ректора КВН – это мероприятие, где соревнуются команды разных университетов в юмористической игре.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sz="1800" dirty="0">
                <a:solidFill>
                  <a:schemeClr val="bg1"/>
                </a:solidFill>
              </a:rPr>
              <a:t>Волонтеры помогают на церемонии награждения.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471059"/>
      </p:ext>
    </p:extLst>
  </p:cSld>
  <p:clrMapOvr>
    <a:masterClrMapping/>
  </p:clrMapOvr>
</p:sld>
</file>

<file path=ppt/theme/theme1.xml><?xml version="1.0" encoding="utf-8"?>
<a:theme xmlns:a="http://schemas.openxmlformats.org/drawingml/2006/main" name="Атлас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TM16401371[[fn=Атлас]]</Template>
  <TotalTime>316</TotalTime>
  <Words>231</Words>
  <Application>Microsoft Office PowerPoint</Application>
  <PresentationFormat>Произвольный</PresentationFormat>
  <Paragraphs>44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Атлас</vt:lpstr>
      <vt:lpstr>Волонтеры ЦСТД</vt:lpstr>
      <vt:lpstr>Волонтерский центр - это</vt:lpstr>
      <vt:lpstr>«Во все творческие»</vt:lpstr>
      <vt:lpstr>«Мама, я на сцене»</vt:lpstr>
      <vt:lpstr>«Летопись победы»</vt:lpstr>
      <vt:lpstr>Студент года</vt:lpstr>
      <vt:lpstr>«GlowFest»</vt:lpstr>
      <vt:lpstr>«toчka»</vt:lpstr>
      <vt:lpstr>Кубок ректора КВН</vt:lpstr>
      <vt:lpstr>Мисс Университет</vt:lpstr>
      <vt:lpstr>Я-МОЛОДОЙ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Волонтеры ЦСТД</dc:title>
  <dc:creator>Карина Власова</dc:creator>
  <cp:lastModifiedBy>User</cp:lastModifiedBy>
  <cp:revision>6</cp:revision>
  <dcterms:created xsi:type="dcterms:W3CDTF">2022-09-29T22:02:00Z</dcterms:created>
  <dcterms:modified xsi:type="dcterms:W3CDTF">2023-06-29T08:32:39Z</dcterms:modified>
</cp:coreProperties>
</file>