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на базе лицея с. Долгоруково молодежного «</a:t>
            </a:r>
            <a:r>
              <a:rPr lang="ru-RU" dirty="0" err="1" smtClean="0"/>
              <a:t>Медиацентра</a:t>
            </a:r>
            <a:r>
              <a:rPr lang="ru-RU" dirty="0" smtClean="0"/>
              <a:t> – студия «Радуга», отделение лиги юных журналистов.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33256"/>
            <a:ext cx="6172200" cy="641666"/>
          </a:xfrm>
        </p:spPr>
        <p:txBody>
          <a:bodyPr/>
          <a:lstStyle/>
          <a:p>
            <a:r>
              <a:rPr lang="ru-RU" dirty="0" smtClean="0"/>
              <a:t>Трефилова Ирина Григорьевна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20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erina\Desktop\2 ¦б¦в¦Х¦Я¦Х¦Э¦м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4577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erina\Desktop\¦У¦а¦Р¦Э-¦Я¦а¦Ш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131838" cy="592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1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erina\Desktop\¦Ф¦-¦¬¦¦¦-TАTГ¦¦¦-¦-¦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33"/>
            <a:ext cx="4305404" cy="59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erina\Desktop\¦Ф¦-¦¬¦¦¦-TАTГ¦¦¦-¦-¦-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02" y="548680"/>
            <a:ext cx="3728998" cy="5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3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erina\Desktop\¦Ф¦¬¦¬¦-¦- ¦Ъ¦-¦-¦+T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51723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terina\Desktop\¦Ф¦¬¦¬¦-¦- ¦Я¦-¦¬TГT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66040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7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terina\Desktop\1 ¦б¦в¦Х¦Я¦Х¦Э¦м  ¦в¦-¦¬TМTПTВTВ¦¬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0" y="692696"/>
            <a:ext cx="4018657" cy="576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terina\Desktop\1 ¦б¦в¦Х¦Я¦Х¦Э¦м ¦-¦¦T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730625" cy="53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9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erina\Desktop\1 ¦б¦в¦Х¦Я¦Х¦Э¦м ¦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1" y="764704"/>
            <a:ext cx="392180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terina\Desktop\1 TБTВ¦¦¦¬¦¦¦-TМ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692696"/>
            <a:ext cx="3897498" cy="55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0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terina\Desktop\2 ¦б¦в¦Х¦Я¦Х¦Э¦м_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0" y="188641"/>
            <a:ext cx="264599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terina\Desktop\¦б¦¦TАTВ¦¬TД¦¬¦¦¦-TВ 401 ¦вTА¦¦TД¦¬¦¬¦-¦-, ¦ЮTБTВ¦-¦¬¦¦¦-¦¦¦-, ¦д¦¬¦¬¦-TВ¦-¦-_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15" y="2276872"/>
            <a:ext cx="295130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aterina\Desktop\¦б¦в¦г¦Ф¦Ш¦п ¦а¦Р¦Ф¦г¦У¦Р_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836"/>
            <a:ext cx="28384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78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</TotalTime>
  <Words>23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Создание на базе лицея с. Долгоруково молодежного «Медиацентра – студия «Радуга», отделение лиги юных журналистов.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на базе лицея </dc:title>
  <dc:creator>Katerina</dc:creator>
  <cp:lastModifiedBy>Katerina</cp:lastModifiedBy>
  <cp:revision>2</cp:revision>
  <dcterms:created xsi:type="dcterms:W3CDTF">2021-06-30T06:17:05Z</dcterms:created>
  <dcterms:modified xsi:type="dcterms:W3CDTF">2021-06-30T06:32:35Z</dcterms:modified>
</cp:coreProperties>
</file>