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4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15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41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17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76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07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39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74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02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62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3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5FD5D-85AF-421C-AC99-EB431EAE65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B322C-993E-4A8D-BBCF-C9F4BC34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2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5247" y="243512"/>
            <a:ext cx="6029467" cy="6029467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1238865" y="1691149"/>
            <a:ext cx="2693465" cy="2792362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TextBox 8"/>
          <p:cNvSpPr txBox="1"/>
          <p:nvPr/>
        </p:nvSpPr>
        <p:spPr>
          <a:xfrm>
            <a:off x="5879691" y="560439"/>
            <a:ext cx="57715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A903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Лопа Наталья Александровна </a:t>
            </a:r>
            <a:endParaRPr lang="ru-RU" sz="5400" b="1" dirty="0">
              <a:solidFill>
                <a:srgbClr val="A9034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362" y="2507712"/>
            <a:ext cx="465433" cy="46543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361" y="3482065"/>
            <a:ext cx="465433" cy="46543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360" y="4483511"/>
            <a:ext cx="465433" cy="46543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372962" y="4300728"/>
            <a:ext cx="5819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ШКОЛЬНЫЙ ОТРЯД ВОЛОНТЕРОВ МЕДИКОВ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2962" y="3269008"/>
            <a:ext cx="44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ВОЛОНТЕРЫ ПЕРВЫХ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ru-RU" sz="2400" dirty="0" smtClean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2962" y="2572030"/>
            <a:ext cx="44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ВОЛОНТЕРЫ 1535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86511" y="5683287"/>
            <a:ext cx="8308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Волонтёрская деятельность</a:t>
            </a:r>
            <a:r>
              <a:rPr lang="ru-RU" sz="3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</a:t>
            </a:r>
            <a:endParaRPr lang="ru-RU" sz="36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8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910" y="5712644"/>
            <a:ext cx="1036090" cy="1036090"/>
          </a:xfrm>
          <a:prstGeom prst="rect">
            <a:avLst/>
          </a:prstGeom>
        </p:spPr>
      </p:pic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D699A1BD-F7D6-46AA-AD55-A6ABDDF83E76}"/>
              </a:ext>
            </a:extLst>
          </p:cNvPr>
          <p:cNvSpPr/>
          <p:nvPr/>
        </p:nvSpPr>
        <p:spPr>
          <a:xfrm>
            <a:off x="521110" y="550607"/>
            <a:ext cx="115037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A903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Волонтерская деятельность</a:t>
            </a:r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ru-RU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это показатель зрелости личности Лицеиста. Каждый Лицеист волонтер, но каждый выбирает свое направление близкое ему по духу, приносящее удовлетворение и новые знания.  </a:t>
            </a:r>
            <a:endParaRPr lang="ru-RU" sz="2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67" y="2061626"/>
            <a:ext cx="5828401" cy="437130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4653" y="2126773"/>
            <a:ext cx="657547" cy="65754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4653" y="4247277"/>
            <a:ext cx="657547" cy="6575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30769" y="2372515"/>
            <a:ext cx="5093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ВЫСОКИЙ УРОВЕНЬ МОТИВАЦИИ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0769" y="3382907"/>
            <a:ext cx="5663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ВЫСОКИЙ </a:t>
            </a:r>
            <a:r>
              <a:rPr lang="ru-RU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УРОВЕНЬ ВКЛЮЧЕННОСТИ </a:t>
            </a:r>
            <a:endParaRPr lang="ru-RU" sz="2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0769" y="4466151"/>
            <a:ext cx="5626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ИНДИВИДУАЛЬНЫЙ ВЫБОР  </a:t>
            </a:r>
            <a:endParaRPr lang="ru-RU" sz="2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4653" y="3187025"/>
            <a:ext cx="657547" cy="65754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830769" y="5549395"/>
            <a:ext cx="5663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САМОСТОЯТЕЛЬНОСТЬ </a:t>
            </a:r>
            <a:endParaRPr lang="ru-RU" sz="2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8453" y="5307529"/>
            <a:ext cx="657547" cy="65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0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910" y="5712644"/>
            <a:ext cx="1036090" cy="10360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54D329-9F43-949C-E9A9-BEB5FCF18FCD}"/>
              </a:ext>
            </a:extLst>
          </p:cNvPr>
          <p:cNvSpPr txBox="1"/>
          <p:nvPr/>
        </p:nvSpPr>
        <p:spPr>
          <a:xfrm>
            <a:off x="616964" y="382760"/>
            <a:ext cx="11122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A903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Волонтер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выступает 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 нескольких ролях: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652EBB9A-FE44-BF0D-BCE3-0152A3CAE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37" y="1906932"/>
            <a:ext cx="1705008" cy="170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787ADEC9-67BB-7C0D-B095-6293914FD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712" y="4135980"/>
            <a:ext cx="1924762" cy="192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1367A401-7092-3F29-85E2-7480F9010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627" y="4309455"/>
            <a:ext cx="1631223" cy="163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>
            <a:extLst>
              <a:ext uri="{FF2B5EF4-FFF2-40B4-BE49-F238E27FC236}">
                <a16:creationId xmlns:a16="http://schemas.microsoft.com/office/drawing/2014/main" id="{2FEDF7FC-CA38-C2E1-635E-9C99E7604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782" y="1727222"/>
            <a:ext cx="2060640" cy="20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>
            <a:extLst>
              <a:ext uri="{FF2B5EF4-FFF2-40B4-BE49-F238E27FC236}">
                <a16:creationId xmlns:a16="http://schemas.microsoft.com/office/drawing/2014/main" id="{38C961E0-A5BE-ADBE-B2B4-A48CC7C30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674" y="1727222"/>
            <a:ext cx="1975565" cy="197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F5BEC50F-F8CB-6DA1-5B7F-087B920C5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387" y="1727222"/>
            <a:ext cx="1834504" cy="183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987332" y="3821455"/>
            <a:ext cx="147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ПРОВОДНИК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513836" y="3825167"/>
            <a:ext cx="147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ЛЕКТОР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040340" y="3821455"/>
            <a:ext cx="1850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КОНСУЛЬТАНТ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9014850" y="3819055"/>
            <a:ext cx="1850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КОНТРОЛЕР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2103946" y="6076106"/>
            <a:ext cx="1850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ЗАЩИТНИК ИНТЕРЕСОВ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7139370" y="5940678"/>
            <a:ext cx="1850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МОДЕЛЬ ДЛЯ ПОДРАЖАНИЯ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41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82F8A6-E365-7C4F-E671-BBB697B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910" y="5712644"/>
            <a:ext cx="1036090" cy="10360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7317A3-8232-20B2-5F6B-B1B06E528F04}"/>
              </a:ext>
            </a:extLst>
          </p:cNvPr>
          <p:cNvSpPr txBox="1"/>
          <p:nvPr/>
        </p:nvSpPr>
        <p:spPr>
          <a:xfrm>
            <a:off x="508000" y="263132"/>
            <a:ext cx="114715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BA2C56"/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ЦЕННОСТИ ВОЛОНТЕРА</a:t>
            </a:r>
          </a:p>
          <a:p>
            <a:pPr algn="ctr"/>
            <a:r>
              <a:rPr lang="ru-RU" sz="3600" b="1" dirty="0" smtClean="0">
                <a:solidFill>
                  <a:srgbClr val="BA2C56"/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«Равный равному»</a:t>
            </a:r>
            <a:r>
              <a:rPr lang="ru-RU" sz="3600" b="1" dirty="0" smtClean="0">
                <a:solidFill>
                  <a:srgbClr val="BA2C56"/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  </a:t>
            </a:r>
            <a:endParaRPr lang="ru-RU" sz="3600" b="1" dirty="0">
              <a:solidFill>
                <a:srgbClr val="BA2C56"/>
              </a:solidFill>
              <a:latin typeface="Courier New" panose="02070309020205020404" pitchFamily="49" charset="0"/>
              <a:ea typeface="Roboto" pitchFamily="2" charset="0"/>
              <a:cs typeface="Courier New" panose="02070309020205020404" pitchFamily="49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8000" y="1587279"/>
            <a:ext cx="11342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BA2C5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Обратная связь 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– это информация о том, </a:t>
            </a:r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что уже 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получается хорошо, и на какие ключевые моменты нужно обратить внимание и доработать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98306"/>
              </p:ext>
            </p:extLst>
          </p:nvPr>
        </p:nvGraphicFramePr>
        <p:xfrm>
          <a:off x="1052944" y="2911427"/>
          <a:ext cx="10102965" cy="3637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7655">
                  <a:extLst>
                    <a:ext uri="{9D8B030D-6E8A-4147-A177-3AD203B41FA5}">
                      <a16:colId xmlns:a16="http://schemas.microsoft.com/office/drawing/2014/main" val="3857409486"/>
                    </a:ext>
                  </a:extLst>
                </a:gridCol>
                <a:gridCol w="3367655">
                  <a:extLst>
                    <a:ext uri="{9D8B030D-6E8A-4147-A177-3AD203B41FA5}">
                      <a16:colId xmlns:a16="http://schemas.microsoft.com/office/drawing/2014/main" val="3977491140"/>
                    </a:ext>
                  </a:extLst>
                </a:gridCol>
                <a:gridCol w="3367655">
                  <a:extLst>
                    <a:ext uri="{9D8B030D-6E8A-4147-A177-3AD203B41FA5}">
                      <a16:colId xmlns:a16="http://schemas.microsoft.com/office/drawing/2014/main" val="37593669"/>
                    </a:ext>
                  </a:extLst>
                </a:gridCol>
              </a:tblGrid>
              <a:tr h="1818578">
                <a:tc>
                  <a:txBody>
                    <a:bodyPr/>
                    <a:lstStyle/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«Действие, а не человек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»</a:t>
                      </a:r>
                    </a:p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D71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«Навык, а не оценка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»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A0C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«Прогресс, не только недочеты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»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144718"/>
                  </a:ext>
                </a:extLst>
              </a:tr>
              <a:tr h="1818578">
                <a:tc>
                  <a:txBody>
                    <a:bodyPr/>
                    <a:lstStyle/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«Взрослый-взрослый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»</a:t>
                      </a:r>
                    </a:p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«Не учил – не требуй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»</a:t>
                      </a:r>
                    </a:p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D71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«Пока свежо воспоминание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»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A0C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51385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51" y="3740728"/>
            <a:ext cx="804550" cy="8045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256" y="3740728"/>
            <a:ext cx="804550" cy="8045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716" y="3769424"/>
            <a:ext cx="815066" cy="81506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110" y="5495636"/>
            <a:ext cx="963231" cy="96323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256" y="5495636"/>
            <a:ext cx="887031" cy="88703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443" y="5495636"/>
            <a:ext cx="843158" cy="84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862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133</Words>
  <Application>Microsoft Office PowerPoint</Application>
  <PresentationFormat>Широкоэкранный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Roboto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Лопа Наталья Александровна</dc:creator>
  <cp:lastModifiedBy>Лопа Наталья Александровна</cp:lastModifiedBy>
  <cp:revision>31</cp:revision>
  <dcterms:created xsi:type="dcterms:W3CDTF">2023-11-20T18:17:56Z</dcterms:created>
  <dcterms:modified xsi:type="dcterms:W3CDTF">2024-02-15T18:58:39Z</dcterms:modified>
</cp:coreProperties>
</file>