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рум Ветор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023"/>
            <a:ext cx="9699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268760"/>
            <a:ext cx="7704856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6339"/>
            <a:ext cx="79928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Основная цель Форума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оздание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образовательной площадки, на которой подростки и молодёжь смогут продемонстрировать творческий потенциал, приобрести дополнительные знания по различным направлениям государственной молодёжной политики, найти единомышленников и получить поддержку своих социально значимых инициатив.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49694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Times New Roman"/>
                <a:cs typeface="Times New Roman"/>
              </a:rPr>
              <a:t>Задачи Форума</a:t>
            </a:r>
            <a:r>
              <a:rPr lang="ru-RU" sz="2400" b="1" u="sng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вовлечение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подростков и молодёжи в волонтёрскую практику, обеспечение эффекта сопричастности молодого поколения с великими историческими событиями;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продвижение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механизмов реализации направлений государственной молодёжной политики, а также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молодёжного актива для реализации задач молодёжной политики в районах города  Волгограда и Волгоградской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возможностей обмена опытом и информацией лидеров и активистов из различных районов города Волгограда 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области;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организаторской и коммуникативной компетентности.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38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879" y="980728"/>
            <a:ext cx="849694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Целевая аудитория: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для тех, кто добровольно, сознательно и бескорыстно трудится на благо других, является участником волонтёрских, добровольческих отрядов, народных дружин, занимается благотворительностью, кто инициативен, трудолюбив, открыт, добр и не мыслит свою жизнь без помощи близким, знакомым и родному городу/району. 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Ожидаемые результаты проведения Форума (участник получает): </a:t>
            </a:r>
            <a:endParaRPr lang="ru-RU" sz="1600" b="1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знания о формировании позитивного общественного мнения о добровольческой деятельности, повышении престижа добровольческой деятельности;      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информацию о привлечении интереса и профильной ориентации молодых людей посредством знакомства с реальными, успешно реализуемыми на территории Волгограда и области социально-значимыми добровольческими проектами;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информацию о выявлении, продвижении и поддержке лучшего опыта добровольческой деятельности; 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возможность распространения идей и ценностей добровольчества; 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возможность демонстрации своих идей и достижений;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знакомства с единомышленниками для реализации совместных проектов;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знакомство с направлениями государственной молодёжной политики до 2025 </a:t>
            </a:r>
            <a:endParaRPr lang="ru-RU" sz="1600" dirty="0">
              <a:ea typeface="Calibri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58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115" y="764704"/>
            <a:ext cx="842493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Образовательная программа Форума подразделяется на 6 основных направлений: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1)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Волонтёрство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(создание механизмов продвижения и популяризации ценностей и практики добровольчества в обществе, вовлечение молодёжи в федеральные, региональные и межшкольные добровольческие мероприятия)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Единство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развитие института молодёжных и детских общественных объединений и институтов лидерства)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3) Карьера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(генерация новых поколений предпринимателей, приобретение молодыми людьми навыков личностного и профессионального самоопределения, осознанного выбора молодёжью профессионального пути)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4) Творчество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(создание условий для занятия творческой деятельностью, вовлечение молодёжи в творчество, выявление и сопровождение талантливой молодёжи)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540385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5) Общество ЗОЖ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(популяризация здорового образа жизни и культуры безопасности среди молодёжи, массовые занятия спортом)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6) Россия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(приобщение российской молодёжи к ценностной ориентации, подразумевающей ответственность за судьбу своей Родины, сопричастность к её судьбе)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Форум Ветор\Банер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5608074" cy="21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7266" y="6041558"/>
            <a:ext cx="17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БАНЕР ФОРУМА</a:t>
            </a:r>
            <a:endParaRPr lang="ru-RU" b="1" dirty="0"/>
          </a:p>
        </p:txBody>
      </p:sp>
      <p:pic>
        <p:nvPicPr>
          <p:cNvPr id="2051" name="Picture 3" descr="C:\Users\Иван\Desktop\Форум Ветор\Конве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5" y="836712"/>
            <a:ext cx="2911621" cy="20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2945956"/>
            <a:ext cx="108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КОНВЕРТ</a:t>
            </a:r>
            <a:endParaRPr lang="ru-RU" b="1" dirty="0"/>
          </a:p>
        </p:txBody>
      </p:sp>
      <p:pic>
        <p:nvPicPr>
          <p:cNvPr id="2052" name="Picture 4" descr="C:\Users\Иван\Desktop\Форум Ветор\Расклейк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601017" cy="36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07049" y="4522275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АФИША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431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Форум Ветор\gSIkvrBlWM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8024"/>
            <a:ext cx="4986821" cy="27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ван\Desktop\Форум Ветор\jVpzGhlEH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1" y="4032907"/>
            <a:ext cx="4482765" cy="25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ван\Desktop\Форум Ветор\s_DUMx3N54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71522"/>
            <a:ext cx="3111908" cy="46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9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4</cp:revision>
  <dcterms:created xsi:type="dcterms:W3CDTF">2019-05-23T10:57:23Z</dcterms:created>
  <dcterms:modified xsi:type="dcterms:W3CDTF">2019-05-23T11:31:24Z</dcterms:modified>
</cp:coreProperties>
</file>