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7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3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1BD5-DAD4-404B-8930-BD34F95E2230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0647-9845-4850-96AD-8D08B92533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bumerang-61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808" y="306896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  <a:t>Проект</a:t>
            </a:r>
            <a:b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</a:br>
            <a: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  <a:t>Межрегиональный фестиваль-</a:t>
            </a:r>
            <a:r>
              <a:rPr lang="ru-RU" b="1" dirty="0" err="1" smtClean="0">
                <a:solidFill>
                  <a:srgbClr val="00B0F0"/>
                </a:solidFill>
                <a:cs typeface="Aharoni" pitchFamily="2" charset="-79"/>
              </a:rPr>
              <a:t>кокнурс</a:t>
            </a:r>
            <a: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</a:br>
            <a:r>
              <a:rPr lang="ru-RU" b="1" dirty="0" smtClean="0">
                <a:solidFill>
                  <a:srgbClr val="00B0F0"/>
                </a:solidFill>
                <a:cs typeface="Aharoni" pitchFamily="2" charset="-79"/>
              </a:rPr>
              <a:t> «Портрет солдата»</a:t>
            </a:r>
            <a:endParaRPr lang="ru-RU" b="1" dirty="0">
              <a:solidFill>
                <a:srgbClr val="00B0F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Тамбовская область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haroni" pitchFamily="2" charset="-79"/>
              </a:rPr>
              <a:t>Проект </a:t>
            </a:r>
            <a:r>
              <a:rPr lang="ru-RU" sz="3600" b="1" dirty="0" smtClean="0">
                <a:cs typeface="Aharoni" pitchFamily="2" charset="-79"/>
              </a:rPr>
              <a:t>Межрегиональный фестиваль-конкурс «Портрет солдата»</a:t>
            </a:r>
            <a:endParaRPr lang="ru-RU" sz="3600" b="1" dirty="0">
              <a:latin typeface="Arial" panose="020B0604020202020204" pitchFamily="34" charset="0"/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41983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</a:p>
          <a:p>
            <a:pPr marL="0" indent="0" algn="just">
              <a:buNone/>
            </a:pPr>
            <a:r>
              <a:rPr lang="ru-RU" sz="4900" dirty="0"/>
              <a:t>Передача эстафеты опыта областного конкурса 2019 года театрализованных сцен "Портрет солдата" в регионы ЦФО, направленного на пропаганду художественными средствами героической истории и воинской славы Отечества, которая способствует воспитанию уважения к памяти солдат Великой Отечественной войны</a:t>
            </a:r>
            <a:r>
              <a:rPr lang="ru-RU" sz="4900" dirty="0" smtClean="0"/>
              <a:t>. Конкурс </a:t>
            </a:r>
            <a:r>
              <a:rPr lang="ru-RU" sz="4900" dirty="0"/>
              <a:t>театрализованных сцен "Портрет солдата" направлен на воспитание молодого поколения в духе патриотизма, верности своему Отечеству, способного защитить интересы своего народа. Конкурс «Портрет солдата» — знаковое событие в культуре и для всех, кто живёт и гостит на тамбовской земле. Перед участниками стоит непростая задача, в небольшой театральной композиции создать целостный портрет солдата-земляка.</a:t>
            </a:r>
            <a:endParaRPr lang="ru-RU" sz="4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80" y="2204864"/>
            <a:ext cx="384735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41983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marL="0" indent="0">
              <a:buNone/>
            </a:pPr>
            <a:r>
              <a:rPr lang="ru-RU" dirty="0"/>
              <a:t>Укрепление преемственности поколений на основе исторической памяти через повышение профессионального мастерства творческих коллективов и отдельных исполнителей художественной самодеятельности формирующих патриотические чувства среди граждан и включения добровольческих ресурсов в стратеги. социально-культурного развития регионов.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</a:t>
            </a:r>
          </a:p>
          <a:p>
            <a:pPr marL="0" indent="0" algn="just">
              <a:buNone/>
            </a:pPr>
            <a:r>
              <a:rPr lang="ru-RU" dirty="0" smtClean="0"/>
              <a:t>Дети, молодежь, участники творческих коллективов художественной самодеятельности регионов ЦФО, добровольцы военно-патриотических  и общественных </a:t>
            </a:r>
            <a:r>
              <a:rPr lang="ru-RU" dirty="0" err="1" smtClean="0"/>
              <a:t>ораганизаций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09827" y="4584534"/>
            <a:ext cx="3860129" cy="2212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регионов</a:t>
            </a:r>
          </a:p>
          <a:p>
            <a:pPr marL="0" indent="0" algn="r">
              <a:buNone/>
            </a:pPr>
            <a:r>
              <a:rPr lang="ru-RU" dirty="0" smtClean="0"/>
              <a:t>Центральный федеральный округ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haroni" pitchFamily="2" charset="-79"/>
              </a:rPr>
              <a:t>Проект </a:t>
            </a:r>
            <a:r>
              <a:rPr lang="ru-RU" sz="3600" b="1" dirty="0" smtClean="0">
                <a:cs typeface="Aharoni" pitchFamily="2" charset="-79"/>
              </a:rPr>
              <a:t>Межрегиональный фестиваль-конкурс «Портрет солдата»</a:t>
            </a:r>
            <a:endParaRPr lang="ru-RU" sz="3600" b="1" dirty="0">
              <a:latin typeface="Arial" panose="020B0604020202020204" pitchFamily="34" charset="0"/>
              <a:cs typeface="Aharoni" pitchFamily="2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54" y="2204864"/>
            <a:ext cx="3269602" cy="217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/>
              <a:t>В проекте примут участие: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дети - 30 </a:t>
            </a:r>
            <a:r>
              <a:rPr lang="ru-RU" sz="2000" dirty="0" smtClean="0"/>
              <a:t>человек;</a:t>
            </a:r>
            <a:endParaRPr lang="ru-RU" sz="2000" dirty="0"/>
          </a:p>
          <a:p>
            <a:r>
              <a:rPr lang="ru-RU" sz="2000" dirty="0"/>
              <a:t>молодежь - 100 </a:t>
            </a:r>
            <a:r>
              <a:rPr lang="ru-RU" sz="2000" dirty="0" smtClean="0"/>
              <a:t>человек;</a:t>
            </a:r>
            <a:endParaRPr lang="ru-RU" sz="2000" dirty="0"/>
          </a:p>
          <a:p>
            <a:r>
              <a:rPr lang="ru-RU" sz="2000" dirty="0"/>
              <a:t>участники творческих коллективов регионов ЦФО - 300 </a:t>
            </a:r>
            <a:r>
              <a:rPr lang="ru-RU" sz="2000" dirty="0" smtClean="0"/>
              <a:t>человек;</a:t>
            </a:r>
            <a:endParaRPr lang="ru-RU" sz="2000" dirty="0"/>
          </a:p>
          <a:p>
            <a:r>
              <a:rPr lang="ru-RU" sz="2000" dirty="0"/>
              <a:t>волонтеры оргкомитета - 30 </a:t>
            </a:r>
            <a:r>
              <a:rPr lang="ru-RU" sz="2000" dirty="0" smtClean="0"/>
              <a:t>человек;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В итоговом мероприятии фестиваля примут участие 6 коллективов ЦФО, в отборочном туре зональных конкурсов - 18 творческих коллективов художественной самодеятельности и 300 человек индивидуальных участников театрализованных сцен, 80 участников культурно-образовательного фестивального слета добровольцев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Опубликовано не менее 30 фотографий, сюжет в СМИ, сюжет ролик о проекта, не менее 1- ссылок в </a:t>
            </a:r>
            <a:r>
              <a:rPr lang="ru-RU" sz="2000" dirty="0" err="1"/>
              <a:t>соцсетях</a:t>
            </a: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haroni" pitchFamily="2" charset="-79"/>
              </a:rPr>
              <a:t>Проект </a:t>
            </a:r>
            <a:r>
              <a:rPr lang="ru-RU" sz="3600" b="1" dirty="0" smtClean="0">
                <a:cs typeface="Aharoni" pitchFamily="2" charset="-79"/>
              </a:rPr>
              <a:t>Межрегиональный фестиваль-конкурс «Портрет солдата»</a:t>
            </a:r>
            <a:endParaRPr lang="ru-RU" sz="3600" b="1" dirty="0">
              <a:latin typeface="Arial" panose="020B0604020202020204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14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460851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en-US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/>
              <a:t>Обмен опытом коллективов художественной самодеятельности, способствующих эффективности гражданско-патриотического воспитания среди населения и самореализации творческих идей, включающих сцены и рассказы о солдатах Великой Отечественной войны, героях-земляках, использую прозы, стихи, песни и пьесы в единой композиции. Участие добровольческих ресурсов в проекте как стратегия социально-культурного развития регионов и проведение культурно-образовательного слета добровольцев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haroni" pitchFamily="2" charset="-79"/>
              </a:rPr>
              <a:t>Проект </a:t>
            </a:r>
            <a:r>
              <a:rPr lang="ru-RU" sz="3600" b="1" dirty="0" smtClean="0">
                <a:cs typeface="Aharoni" pitchFamily="2" charset="-79"/>
              </a:rPr>
              <a:t>Межрегиональный фестиваль-конкурс «Портрет солдата»</a:t>
            </a:r>
            <a:endParaRPr lang="ru-RU" sz="3600" b="1" dirty="0">
              <a:latin typeface="Arial" panose="020B0604020202020204" pitchFamily="34" charset="0"/>
              <a:cs typeface="Aharoni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068960"/>
            <a:ext cx="313805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5194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  <a:p>
            <a:pPr marL="0" indent="0">
              <a:buNone/>
            </a:pPr>
            <a:r>
              <a:rPr lang="ru-RU" b="1" dirty="0" smtClean="0"/>
              <a:t>Руководитель проекта:</a:t>
            </a:r>
          </a:p>
          <a:p>
            <a:pPr marL="0" indent="0">
              <a:buNone/>
            </a:pPr>
            <a:r>
              <a:rPr lang="ru-RU" dirty="0" err="1" smtClean="0"/>
              <a:t>Великанова</a:t>
            </a:r>
            <a:r>
              <a:rPr lang="ru-RU" dirty="0" smtClean="0"/>
              <a:t> Елена Валентиновна</a:t>
            </a:r>
          </a:p>
          <a:p>
            <a:pPr marL="0" indent="0">
              <a:buNone/>
            </a:pPr>
            <a:r>
              <a:rPr lang="ru-RU" dirty="0" smtClean="0"/>
              <a:t>89107581313</a:t>
            </a:r>
          </a:p>
          <a:p>
            <a:pPr marL="0" indent="0" algn="just">
              <a:buNone/>
            </a:pPr>
            <a:r>
              <a:rPr lang="en-US" dirty="0" smtClean="0">
                <a:hlinkClick r:id="rId2"/>
              </a:rPr>
              <a:t>b</a:t>
            </a:r>
            <a:r>
              <a:rPr lang="en-US" dirty="0" smtClean="0">
                <a:hlinkClick r:id="rId2"/>
              </a:rPr>
              <a:t>umerang-61@mail.ru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haroni" pitchFamily="2" charset="-79"/>
              </a:rPr>
              <a:t>Проект </a:t>
            </a:r>
            <a:r>
              <a:rPr lang="ru-RU" sz="3600" b="1" dirty="0" smtClean="0">
                <a:cs typeface="Aharoni" pitchFamily="2" charset="-79"/>
              </a:rPr>
              <a:t>Межрегиональный фестиваль-конкурс «Портрет солдата»</a:t>
            </a:r>
            <a:endParaRPr lang="ru-RU" sz="3600" b="1" dirty="0">
              <a:latin typeface="Arial" panose="020B0604020202020204" pitchFamily="34" charset="0"/>
              <a:cs typeface="Aharoni" pitchFamily="2" charset="-79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444" y="2132856"/>
            <a:ext cx="3600400" cy="26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Aharoni</vt:lpstr>
      <vt:lpstr>Arial</vt:lpstr>
      <vt:lpstr>Calibri</vt:lpstr>
      <vt:lpstr>Тема Office</vt:lpstr>
      <vt:lpstr>Проект Межрегиональный фестиваль-кокнурс  «Портрет солдата»</vt:lpstr>
      <vt:lpstr>Проект Межрегиональный фестиваль-конкурс «Портрет солдата»</vt:lpstr>
      <vt:lpstr>Проект Межрегиональный фестиваль-конкурс «Портрет солдата»</vt:lpstr>
      <vt:lpstr>Проект Межрегиональный фестиваль-конкурс «Портрет солдата»</vt:lpstr>
      <vt:lpstr>Проект Межрегиональный фестиваль-конкурс «Портрет солдата»</vt:lpstr>
      <vt:lpstr>Проект Межрегиональный фестиваль-конкурс «Портрет солдата»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форсайт-сессия «Семейная гармония будущего!»</dc:title>
  <dc:creator>Ivan</dc:creator>
  <cp:lastModifiedBy>User</cp:lastModifiedBy>
  <cp:revision>11</cp:revision>
  <dcterms:created xsi:type="dcterms:W3CDTF">2020-04-23T10:10:13Z</dcterms:created>
  <dcterms:modified xsi:type="dcterms:W3CDTF">2020-04-27T10:10:00Z</dcterms:modified>
</cp:coreProperties>
</file>