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6"/>
  </p:notesMasterIdLst>
  <p:sldIdLst>
    <p:sldId id="256" r:id="rId2"/>
    <p:sldId id="260" r:id="rId3"/>
    <p:sldId id="261" r:id="rId4"/>
    <p:sldId id="262" r:id="rId5"/>
    <p:sldId id="263" r:id="rId6"/>
    <p:sldId id="304" r:id="rId7"/>
    <p:sldId id="270" r:id="rId8"/>
    <p:sldId id="305" r:id="rId9"/>
    <p:sldId id="302" r:id="rId10"/>
    <p:sldId id="306" r:id="rId11"/>
    <p:sldId id="271" r:id="rId12"/>
    <p:sldId id="272" r:id="rId13"/>
    <p:sldId id="273" r:id="rId14"/>
    <p:sldId id="274" r:id="rId15"/>
    <p:sldId id="301" r:id="rId16"/>
    <p:sldId id="275" r:id="rId17"/>
    <p:sldId id="276" r:id="rId18"/>
    <p:sldId id="277" r:id="rId19"/>
    <p:sldId id="278" r:id="rId20"/>
    <p:sldId id="279" r:id="rId21"/>
    <p:sldId id="280" r:id="rId22"/>
    <p:sldId id="296" r:id="rId23"/>
    <p:sldId id="281" r:id="rId24"/>
    <p:sldId id="282" r:id="rId25"/>
    <p:sldId id="283" r:id="rId26"/>
    <p:sldId id="300" r:id="rId27"/>
    <p:sldId id="284" r:id="rId28"/>
    <p:sldId id="285" r:id="rId29"/>
    <p:sldId id="286" r:id="rId30"/>
    <p:sldId id="287" r:id="rId31"/>
    <p:sldId id="299" r:id="rId32"/>
    <p:sldId id="288" r:id="rId33"/>
    <p:sldId id="289" r:id="rId34"/>
    <p:sldId id="290" r:id="rId35"/>
    <p:sldId id="291" r:id="rId36"/>
    <p:sldId id="298" r:id="rId37"/>
    <p:sldId id="292" r:id="rId38"/>
    <p:sldId id="293" r:id="rId39"/>
    <p:sldId id="294" r:id="rId40"/>
    <p:sldId id="295" r:id="rId41"/>
    <p:sldId id="297" r:id="rId42"/>
    <p:sldId id="308" r:id="rId43"/>
    <p:sldId id="307" r:id="rId44"/>
    <p:sldId id="303" r:id="rId4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B9659-CC5D-4FA7-9E0C-E7404F691BCF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28C08-5ADB-44C5-9271-3D746F6F6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CB2AA6C-99C2-413D-B91F-257C558FCF6C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B3CAE6-CB1E-4851-B087-D3CBB6BBA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44;&#1086;&#1082;&#1091;&#1084;&#1077;&#1085;&#1090;&#1099;%20&#1089;%20&#1056;&#1072;&#1073;&#1086;&#1095;&#1077;&#1075;&#1086;%20&#1089;&#1090;&#1086;&#1083;&#1072;\&#1084;&#1086;&#1103;\&#1052;&#1059;&#1047;&#1067;&#1050;&#1040;\&#1058;&#1072;&#1085;&#1094;&#1077;&#1074;&#1072;&#1083;&#1100;&#1085;&#1099;&#1081;&#1082;&#1086;&#1085;&#1082;&#1091;&#1088;&#1089;))_(ComedySong.ru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87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 smtClean="0">
                <a:solidFill>
                  <a:srgbClr val="7030A0"/>
                </a:solidFill>
              </a:rPr>
              <a:t>Объединение</a:t>
            </a:r>
            <a:br>
              <a:rPr lang="ru-RU" sz="7300" b="1" dirty="0" smtClean="0">
                <a:solidFill>
                  <a:srgbClr val="7030A0"/>
                </a:solidFill>
              </a:rPr>
            </a:br>
            <a:r>
              <a:rPr lang="ru-RU" sz="7300" b="1" dirty="0" smtClean="0">
                <a:solidFill>
                  <a:srgbClr val="7030A0"/>
                </a:solidFill>
              </a:rPr>
              <a:t> «Волонтерское движение»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300" b="1" i="1" dirty="0" smtClean="0">
                <a:solidFill>
                  <a:srgbClr val="00B050"/>
                </a:solidFill>
              </a:rPr>
              <a:t>МЫ ДРУЖНАЯ</a:t>
            </a:r>
            <a:br>
              <a:rPr lang="ru-RU" sz="7300" b="1" i="1" dirty="0" smtClean="0">
                <a:solidFill>
                  <a:srgbClr val="00B050"/>
                </a:solidFill>
              </a:rPr>
            </a:br>
            <a:r>
              <a:rPr lang="ru-RU" sz="7300" b="1" i="1" dirty="0" smtClean="0">
                <a:solidFill>
                  <a:srgbClr val="00B050"/>
                </a:solidFill>
              </a:rPr>
              <a:t>КОМАНДА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73481" y="512445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Танцевальныйконкурс))_(ComedySong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E_RUl9gTx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10_133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08_1504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08_1553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-PVEaxhmmxQes1rNWZuFX4XTSNE2twRqZ0OW6okEyI2kiQ1F7o2o30jhcCsXdXmbPjcXcOU9v1fbBS7GViofo3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6e2076ee4c4bd2723d1691f3bc2f4b8-800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HrVhu4KlAbHHLe7oSvQnNUiT6KvY0S7qSOOBvy3eARG1kE_1srAUZFeEyM96ZIok-1X1huqNMGGZNWLE-l1Gre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JxbZ27ZT6QQPl5Ebd4HaSbek8rcnwQMHLSp18LeSArHSn_f5WAySC8Gl9RcXXqjuaSJRdsw8tmzUDwgcJKQOX_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TmxToirNv9D4IYqTU-lDTwYOvF_MgBoiW3GuwIyHoO5hgcdeMbdWUWlpMMNmfP7eBM3xokez16uIstMH5nK2Bw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Uznjz7cqiLhJ7y5E8syL0N1twT_H1uWx-evAVLno4uJ_-bSA4L4Y2DPCywhqc8S9xWipuJbLMBnuSA8RDw6ccD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9K5T_LLZ6oeEKbFQZCaFEWWSps1yrTq3DnzoIVPz5DeyTiOx5oI7nGHe8wNUegWtl6d0C8YMGAQAyH7Px54smj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XBkc89GrXEFyJACuVJQpr1QksupSPyKal-ryKKWdTvQrAsugDyLOcLduLNM-DtgTn4HsV1EPq-yIKNfW3rml-0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t0E7pV0lxDgDMdtYHTsSTAotlzUpIdo3VdxU7wgYmUV9U8aGTo53D3Z1GjWUoNOA7zDZYT9fQRwhPo7xhc40-O0 (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31800"/>
            <a:ext cx="9144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1285860"/>
            <a:ext cx="5142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МЫ ВСЕГДА ГОТОВЫ!!!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3000372"/>
            <a:ext cx="4417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МЫ ВСЕ МОЖЕМ!!!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562" y="4714884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МЫ ЛУЧШИЕ!!!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Minist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4546" y="1785926"/>
            <a:ext cx="52380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МЫ ВСЕГДА ГОТОВЫ!!!</a:t>
            </a:r>
          </a:p>
          <a:p>
            <a:endParaRPr lang="ru-RU" sz="4000" b="1" i="1" dirty="0" smtClean="0">
              <a:solidFill>
                <a:srgbClr val="FF0000"/>
              </a:solidFill>
            </a:endParaRPr>
          </a:p>
          <a:p>
            <a:r>
              <a:rPr lang="ru-RU" sz="4000" b="1" i="1" dirty="0" smtClean="0">
                <a:solidFill>
                  <a:srgbClr val="FF0000"/>
                </a:solidFill>
              </a:rPr>
              <a:t>МЫ ВСЕ УМЕЕМ!!!</a:t>
            </a:r>
          </a:p>
          <a:p>
            <a:endParaRPr lang="ru-RU" sz="4000" b="1" i="1" dirty="0" smtClean="0">
              <a:solidFill>
                <a:srgbClr val="FF0000"/>
              </a:solidFill>
            </a:endParaRPr>
          </a:p>
          <a:p>
            <a:r>
              <a:rPr lang="ru-RU" sz="4000" b="1" i="1" dirty="0" smtClean="0">
                <a:solidFill>
                  <a:srgbClr val="FF0000"/>
                </a:solidFill>
              </a:rPr>
              <a:t>МЫ ЛУЧШИЕ!!!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6aOuqB0do49N8JVVzYmSpUOLZEAcwfA57cs2wzgoOLO0YIGKjxkKE1xATIo2UpDIuwIl64B_YNycTTM6tO6ql6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n7-YNaTtb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Z_aM4Fbru4sxojMrDww-VT2ru9elBPT1vLjU8xFzyAr9vmsPqjgBuI29cC1dBTKW7XL38418-JuQ3s_q9E2vIZJ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07133"/>
            <a:ext cx="8858312" cy="664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y3Lf3MrpjXJ4snRq2yQr8nQx3zxA1rRI4lOtC6SNDSaKVnxQfMFz3YzG3AG44cgNhv8J1bysAokhod2crB18fj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-ggv1_PwT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8350" y="0"/>
            <a:ext cx="5067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j4nKQ1IWY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NmBYpNPxZp2d4FVjhvVYDLAewMfVOZbJf5B4qjoick53UeNyIKZ5F8In4LfCFcQq1XHaptf7L96cw5fcJjezVj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JyIr9NJ6c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user_file_5b0efd6fc238d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0"/>
            <a:ext cx="91440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bpj8fyL5U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V6M00IhCM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ru-RU" sz="3200" dirty="0" smtClean="0"/>
              <a:t>Надпись</a:t>
            </a:r>
            <a:endParaRPr lang="ru-RU" sz="3200" dirty="0"/>
          </a:p>
        </p:txBody>
      </p:sp>
      <p:pic>
        <p:nvPicPr>
          <p:cNvPr id="3" name="Рисунок 2" descr="dUvoy0zWvy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4810" cy="6858000"/>
          </a:xfrm>
          <a:prstGeom prst="rect">
            <a:avLst/>
          </a:prstGeom>
        </p:spPr>
      </p:pic>
      <p:pic>
        <p:nvPicPr>
          <p:cNvPr id="4" name="Рисунок 3" descr="iXYOtBNr6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klZDPmP3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31e70cf49df6006ffa756838355e5f1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0"/>
            <a:ext cx="9128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BI9aKiLX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LWS-EZkI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XwVNaA7Go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Dwg6T58XPZ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111_1507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5918" y="0"/>
            <a:ext cx="57150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luvJ8U-E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k61ZUslok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6" y="142852"/>
            <a:ext cx="8708651" cy="657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QKKewpviSz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KwM6uzbaZ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5-015-Spasibo-za-vniman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111_1521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5918" y="0"/>
            <a:ext cx="5500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9jX7Ytn_q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03_152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0298" y="0"/>
            <a:ext cx="42148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742gJu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-prezentaciya_=chto_takoe_dobrovolychestvo=.ppt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65</TotalTime>
  <Words>24</Words>
  <Application>Microsoft Office PowerPoint</Application>
  <PresentationFormat>Экран (4:3)</PresentationFormat>
  <Paragraphs>10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Начальная</vt:lpstr>
      <vt:lpstr>Объединение  «Волонтерское движение»   МЫ ДРУЖНАЯ КОМАНДА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Методист</dc:creator>
  <cp:lastModifiedBy>Методист</cp:lastModifiedBy>
  <cp:revision>12</cp:revision>
  <dcterms:created xsi:type="dcterms:W3CDTF">2022-11-11T07:20:50Z</dcterms:created>
  <dcterms:modified xsi:type="dcterms:W3CDTF">2022-12-01T13:01:17Z</dcterms:modified>
</cp:coreProperties>
</file>