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6" t="7423" r="14639" b="24124"/>
          <a:stretch/>
        </p:blipFill>
        <p:spPr>
          <a:xfrm>
            <a:off x="2091267" y="1016479"/>
            <a:ext cx="4597400" cy="45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1066799" y="1454202"/>
            <a:ext cx="672253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ЦЕЛЬ:</a:t>
            </a:r>
          </a:p>
          <a:p>
            <a:pPr algn="just"/>
            <a:endParaRPr lang="ru-RU" dirty="0" smtClean="0"/>
          </a:p>
          <a:p>
            <a:pPr algn="just"/>
            <a:r>
              <a:rPr lang="ru-RU" sz="3200" dirty="0" smtClean="0"/>
              <a:t>Популяризация </a:t>
            </a:r>
            <a:r>
              <a:rPr lang="ru-RU" sz="3200" dirty="0"/>
              <a:t>волонтерской деятельности через распространение настольной образовательной игры "</a:t>
            </a:r>
            <a:r>
              <a:rPr lang="ru-RU" sz="3200" dirty="0" err="1"/>
              <a:t>ДОБРОвольцы</a:t>
            </a:r>
            <a:r>
              <a:rPr lang="ru-RU" sz="3200" dirty="0"/>
              <a:t>" и проведение минимум 2\3 игр в месяц среди молодежи.</a:t>
            </a:r>
          </a:p>
        </p:txBody>
      </p:sp>
    </p:spTree>
    <p:extLst>
      <p:ext uri="{BB962C8B-B14F-4D97-AF65-F5344CB8AC3E}">
        <p14:creationId xmlns:p14="http://schemas.microsoft.com/office/powerpoint/2010/main" val="77957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2133" y="789507"/>
            <a:ext cx="67140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Количественные результаты:</a:t>
            </a:r>
          </a:p>
          <a:p>
            <a:pPr algn="just"/>
            <a:r>
              <a:rPr lang="ru-RU" sz="2800" dirty="0"/>
              <a:t>- 6 полностью готовых игровых площадок (игровая площадка, камешки-игроки, карточки игровые единицы, блок карточек с вопросами, таблица с правилами)</a:t>
            </a:r>
          </a:p>
          <a:p>
            <a:pPr algn="just"/>
            <a:r>
              <a:rPr lang="ru-RU" sz="2800" dirty="0"/>
              <a:t>- проведено 20 игровых встреч с детьми</a:t>
            </a:r>
          </a:p>
          <a:p>
            <a:pPr algn="just"/>
            <a:r>
              <a:rPr lang="ru-RU" sz="2800" dirty="0"/>
              <a:t>- суммарно сыграно более 200 игр </a:t>
            </a:r>
          </a:p>
          <a:p>
            <a:pPr algn="just"/>
            <a:r>
              <a:rPr lang="ru-RU" sz="2800" dirty="0"/>
              <a:t>- общее количество вовлеченной в проект молодежи 700 человек</a:t>
            </a:r>
          </a:p>
          <a:p>
            <a:pPr algn="just"/>
            <a:r>
              <a:rPr lang="ru-RU" sz="2800" dirty="0"/>
              <a:t>- количество ребят вступивших в волонтерский корпус "Ладья" после проведенных игр- 60 человек </a:t>
            </a:r>
          </a:p>
        </p:txBody>
      </p:sp>
    </p:spTree>
    <p:extLst>
      <p:ext uri="{BB962C8B-B14F-4D97-AF65-F5344CB8AC3E}">
        <p14:creationId xmlns:p14="http://schemas.microsoft.com/office/powerpoint/2010/main" val="83069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5333" y="605641"/>
            <a:ext cx="738293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Качественные показатели:</a:t>
            </a:r>
          </a:p>
          <a:p>
            <a:r>
              <a:rPr lang="ru-RU" sz="2800" dirty="0"/>
              <a:t>-помощь в уточнении и расширении представления детей об окружающем мире и волонтерской деятельности, систематизировать знания, развивать мыслительные процессы</a:t>
            </a:r>
          </a:p>
          <a:p>
            <a:r>
              <a:rPr lang="ru-RU" sz="2800" dirty="0"/>
              <a:t>-повышенный интерес образовательных учреждений города к проведению данных игр</a:t>
            </a:r>
          </a:p>
          <a:p>
            <a:r>
              <a:rPr lang="ru-RU" sz="2800" dirty="0"/>
              <a:t>-интерес юнармейских отрядов города к проведению данных игр</a:t>
            </a:r>
          </a:p>
          <a:p>
            <a:r>
              <a:rPr lang="ru-RU" sz="2800" dirty="0"/>
              <a:t>-изменение отношения ребят поигравших в данную игру к волонтерам и волонтерской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59613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266" y="3653023"/>
            <a:ext cx="3369733" cy="22482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266" y="852937"/>
            <a:ext cx="3369733" cy="22482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5" y="3606800"/>
            <a:ext cx="3439014" cy="22944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78" y="838200"/>
            <a:ext cx="3391821" cy="226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2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1" y="901975"/>
            <a:ext cx="749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Игра может быть тиражирована на любой территории, для любых волонтерских организаций.</a:t>
            </a:r>
          </a:p>
          <a:p>
            <a:pPr algn="just"/>
            <a:r>
              <a:rPr lang="ru-RU" sz="2800" dirty="0"/>
              <a:t>На сегодняшний момент мы занимаемся регистрацией авторских прав на игру, как интеллектуальную собственность с возможностью последующей </a:t>
            </a:r>
            <a:r>
              <a:rPr lang="ru-RU" sz="2800" dirty="0" err="1"/>
              <a:t>мультипликативностью</a:t>
            </a:r>
            <a:r>
              <a:rPr lang="ru-RU" sz="2800" dirty="0"/>
              <a:t> и переработкой определенных алгоритмов внутри самой игры.</a:t>
            </a:r>
          </a:p>
          <a:p>
            <a:pPr algn="just"/>
            <a:r>
              <a:rPr lang="ru-RU" sz="2800" dirty="0"/>
              <a:t>У нас был опыт проведения игры в соседнем для нас регионе, с последующей обработкой обратной связи и контролем "жизни" без нашего прямого участия.</a:t>
            </a:r>
          </a:p>
        </p:txBody>
      </p:sp>
    </p:spTree>
    <p:extLst>
      <p:ext uri="{BB962C8B-B14F-4D97-AF65-F5344CB8AC3E}">
        <p14:creationId xmlns:p14="http://schemas.microsoft.com/office/powerpoint/2010/main" val="7848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210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Павел</cp:lastModifiedBy>
  <cp:revision>8</cp:revision>
  <dcterms:created xsi:type="dcterms:W3CDTF">2019-02-21T15:01:25Z</dcterms:created>
  <dcterms:modified xsi:type="dcterms:W3CDTF">2019-06-13T07:46:51Z</dcterms:modified>
</cp:coreProperties>
</file>