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B3C6-C481-4C3C-A753-618A6F15DA60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FB4C-8A8B-4037-A61D-DEFF6339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7784" cy="2852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188640"/>
            <a:ext cx="63938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Condensed" pitchFamily="34" charset="0"/>
                <a:ea typeface="+mj-ea"/>
                <a:cs typeface="+mj-cs"/>
              </a:rPr>
              <a:t>Волонтерский центр «АЛГА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Condensed" pitchFamily="34" charset="0"/>
                <a:ea typeface="+mj-ea"/>
                <a:cs typeface="+mj-cs"/>
              </a:rPr>
              <a:t>»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hnschrift Condensed" pitchFamily="34" charset="0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Condensed" pitchFamily="34" charset="0"/>
                <a:ea typeface="+mj-ea"/>
                <a:cs typeface="+mj-cs"/>
              </a:rPr>
              <a:t>При муниципальном бюджетном учреждении молодежный центр «Нуриман» муниципального района Нуримановский район Республики Башкортостан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772400" cy="11997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Condensed" pitchFamily="34" charset="0"/>
              </a:rPr>
              <a:t>Дата основания: 15.12.2018г.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Condensed" pitchFamily="34" charset="0"/>
              </a:rPr>
              <a:t>Руководитель: Рахматуллин Марсель Маратович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Республиканский конкурс лучших муниципальных практик поддержки волонтерства «муниципалитет добрых дел» 2020 год;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Республиканский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конкурс лучших муниципальных практик поддержки волонтерства «муниципалитет добрых дел»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2021 год;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Волонтерский отряд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Soul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является победителем конкурса волонтерских инициатив «Время возможностей» в рамках регионального проекта «Помогать и созидать просто» в 2022 год;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Волонтерский отряд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Soul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является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победителем конкурса по обустройству детских общественных пространств «Место твоих инициатив» в рамках регионального проекта «Помогать и созидать просто» 2023 год;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Победитель конкурса Всероссийский конкурс «Волонтер – Дед 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ороз года» в 2021 год.</a:t>
            </a:r>
          </a:p>
          <a:p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Condensed" pitchFamily="34" charset="0"/>
              </a:rPr>
              <a:t>Наши достижения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8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588"/>
            <a:ext cx="8229600" cy="135416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ahnschrift SemiCondensed" pitchFamily="34" charset="0"/>
              </a:rPr>
              <a:t>Волонтерский центр «АЛГА»</a:t>
            </a:r>
            <a:b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ahnschrift SemiCondensed" pitchFamily="34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24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4464496" cy="58477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numCol="1">
            <a:noAutofit/>
          </a:bodyPr>
          <a:lstStyle/>
          <a:p>
            <a:pPr marL="109728" indent="0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Волонтерский штаб им.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М.М.Шаймуратова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(03.11.2022 год)</a:t>
            </a:r>
          </a:p>
          <a:p>
            <a:pPr marL="109728" indent="0" algn="ctr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8052" y="1196752"/>
            <a:ext cx="396044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Волонтерский штаб «Наша Забота»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(13.10.2021 год)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2611486" y="670095"/>
            <a:ext cx="376338" cy="399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084168" y="670095"/>
            <a:ext cx="360040" cy="399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13" y="1811049"/>
            <a:ext cx="2737229" cy="18262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864" y="4941168"/>
            <a:ext cx="2337628" cy="18363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37293"/>
            <a:ext cx="2078304" cy="26720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626"/>
            <a:ext cx="2611486" cy="17423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60" y="1979521"/>
            <a:ext cx="2085696" cy="27809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3513" y="4698567"/>
            <a:ext cx="2344312" cy="17582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5" y="1811049"/>
            <a:ext cx="1962788" cy="26088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52844"/>
            <a:ext cx="1666172" cy="26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169195"/>
            <a:ext cx="2808312" cy="3180091"/>
          </a:xfrm>
        </p:spPr>
      </p:pic>
      <p:sp>
        <p:nvSpPr>
          <p:cNvPr id="4" name="Прямоугольник 3"/>
          <p:cNvSpPr/>
          <p:nvPr/>
        </p:nvSpPr>
        <p:spPr>
          <a:xfrm>
            <a:off x="-540568" y="116632"/>
            <a:ext cx="98285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СОЦИАЛЬНОЕ ВОЛОНТЕРСТВО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1012985"/>
            <a:ext cx="3600400" cy="2402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005064"/>
            <a:ext cx="2956979" cy="2504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76744"/>
            <a:ext cx="2772308" cy="243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04664" y="0"/>
            <a:ext cx="101531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ЭКОЛОГИЧЕСКОЕ             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ВОЛОНТЕРСТВО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1" y="1844824"/>
            <a:ext cx="3546229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14879"/>
            <a:ext cx="3100869" cy="3103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11" y="1134503"/>
            <a:ext cx="2719920" cy="3586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1"/>
            <a:ext cx="3706906" cy="21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640" y="116632"/>
            <a:ext cx="771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КУЛЬТУРНОЕ ВОЛОНТЕРСТВО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997"/>
            <a:ext cx="4427984" cy="2815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6238"/>
            <a:ext cx="4572001" cy="2871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5" y="3501008"/>
            <a:ext cx="4124702" cy="2751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1" y="3399835"/>
            <a:ext cx="4427985" cy="29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791" y="188640"/>
            <a:ext cx="9206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ПАТРИОТИЧЕСКОЕ ВОЛОНТЕРСТВО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7172"/>
            <a:ext cx="2376264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183"/>
            <a:ext cx="3960440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91799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50" y="4005064"/>
            <a:ext cx="2943338" cy="220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4" y="3785659"/>
            <a:ext cx="2304256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167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Наши достижения </vt:lpstr>
      <vt:lpstr>Волонтерский центр «АЛГА»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Лиана</cp:lastModifiedBy>
  <cp:revision>16</cp:revision>
  <dcterms:created xsi:type="dcterms:W3CDTF">2023-08-03T07:02:12Z</dcterms:created>
  <dcterms:modified xsi:type="dcterms:W3CDTF">2023-08-03T12:15:36Z</dcterms:modified>
</cp:coreProperties>
</file>