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5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1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2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1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0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3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4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1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6313-8EED-4298-9D0B-0584EDE9C2C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FEBD-4840-46C5-9141-5BB821814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6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73B5~1\AppData\Local\Temp\Rar$DIa0.940\IMG_20220910_134559_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" y="177507"/>
            <a:ext cx="9117427" cy="605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3B5~1\AppData\Local\Temp\Rar$DIa0.050\IMG_20220909_211129_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3B5~1\AppData\Local\Temp\Rar$DIa0.378\IMG_20220909_211131_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3B5~1\AppData\Local\Temp\Rar$DIa1.513\IMG_20220909_211134_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7" y="404664"/>
            <a:ext cx="917301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3B5~1\AppData\Local\Temp\Rar$DIa0.252\IMG_20220909_211136_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41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73B5~1\AppData\Local\Temp\Rar$DIa0.131\IMG_20220909_211140_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4399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73B5~1\AppData\Local\Temp\Rar$DIa0.675\IMG_20220909_211142_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9518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73B5~1\AppData\Local\Temp\Rar$DIa0.864\IMG_20220909_211145_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258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73B5~1\AppData\Local\Temp\Rar$DIa0.543\IMG_20220910_134545_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3B5~1\AppData\Local\Temp\Rar$DIa0.714\IMG_20220909_211106_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" y="260648"/>
            <a:ext cx="914572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3B5~1\AppData\Local\Temp\Rar$DIa0.965\IMG_20220909_211109_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" y="40466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3B5~1\AppData\Local\Temp\Rar$DIa0.757\IMG_20220909_211112_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Пользователь\Downloads\IMG_20220910_161517_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3B5~1\AppData\Local\Temp\Rar$DIa0.104\IMG_20220909_211114_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3B5~1\AppData\Local\Temp\Rar$DIa0.286\IMG_20220909_211120_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3B5~1\AppData\Local\Temp\Rar$DIa0.513\IMG_20220909_211124_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5252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3B5~1\AppData\Local\Temp\Rar$DIa0.824\IMG_20220909_211126_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" y="404664"/>
            <a:ext cx="914283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gricowo21.mou@yandex.ru</cp:lastModifiedBy>
  <cp:revision>6</cp:revision>
  <dcterms:created xsi:type="dcterms:W3CDTF">2022-09-10T12:49:33Z</dcterms:created>
  <dcterms:modified xsi:type="dcterms:W3CDTF">2022-10-21T17:18:22Z</dcterms:modified>
</cp:coreProperties>
</file>