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A3EFB8B-C90E-4457-A3BA-A3A21C7510AB}" type="datetimeFigureOut">
              <a:rPr lang="ru-RU" smtClean="0"/>
              <a:t>21.03.2020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70E1FAD-D0BC-4BBD-AAFA-76A99815BB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2660650" cy="1185861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МАРГАРИТА ТЕРЕНТЬЕВА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2525942" cy="448687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1124744"/>
            <a:ext cx="2660650" cy="422909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с</a:t>
            </a:r>
            <a:r>
              <a:rPr lang="ru-RU" sz="2000" b="1" dirty="0" smtClean="0">
                <a:latin typeface="Monotype Corsiva" panose="03010101010201010101" pitchFamily="66" charset="0"/>
              </a:rPr>
              <a:t>пециалист по работе с молодежью МБУ «Молодёжный центр»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52087"/>
            <a:ext cx="5114178" cy="33961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689" y="260648"/>
            <a:ext cx="509647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80928"/>
            <a:ext cx="7125113" cy="9244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Мои работы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Picture 2" descr="C:\Users\Админ\Desktop\Рита\Доп.инф к проекту\7MJWCBGwbu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6524"/>
            <a:ext cx="2185987" cy="329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Админ\Desktop\Рита\Доп.инф к проекту\Ga102bjK-4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9168"/>
            <a:ext cx="3982160" cy="26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Админ\Desktop\Рита\Доп.инф к проекту\mEq-sEBFAM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8964"/>
            <a:ext cx="2037637" cy="306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дмин\Desktop\Рита\Доп.инф к проекту\QY24sUWDHa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424" y="3672438"/>
            <a:ext cx="2044497" cy="30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\Desktop\Рита\Доп.инф к проекту\VICMiQVFYu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28999"/>
            <a:ext cx="2165696" cy="326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дмин\Desktop\Рита\Доп.инф к проекту\wXha5oo5Oq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9" y="125829"/>
            <a:ext cx="2171356" cy="327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Админ\Desktop\Рита\Доп.инф к проекту\GksG4YhQf_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551292"/>
            <a:ext cx="1967749" cy="130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Админ\Desktop\Рита\Доп.инф к проекту\G7HfvdpDnEU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4887588"/>
            <a:ext cx="1308224" cy="197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Админ\Desktop\Рита\Доп.инф к проекту\gTMgXUUXSLM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637" y="3099713"/>
            <a:ext cx="1615576" cy="243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s://sun9-47.userapi.com/c205828/v205828543/7dfb6/GbevHJbRM_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499" y="3836755"/>
            <a:ext cx="1457637" cy="10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sun9-60.userapi.com/c206816/v206816212/7606/K6TCPK6zFe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499" y="2810592"/>
            <a:ext cx="1577419" cy="104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s://sun9-18.userapi.com/c855220/v855220102/1902b7/RiGVE6bH_mI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954" y="2052680"/>
            <a:ext cx="961248" cy="128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https://sun9-18.userapi.com/c845416/v845416338/1f6901/cXKcsHNnqkY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64200" y="1545471"/>
            <a:ext cx="1879492" cy="12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https://sun9-55.userapi.com/c849420/v849420065/160cdf/yPsBYjZ2pS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693512"/>
            <a:ext cx="1272505" cy="191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7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08920"/>
            <a:ext cx="7125113" cy="924475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Благодарю за внимание!</a:t>
            </a:r>
            <a:endParaRPr lang="ru-RU" sz="54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74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32656"/>
            <a:ext cx="7488832" cy="6336704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Monotype Corsiva" panose="03010101010201010101" pitchFamily="66" charset="0"/>
                <a:ea typeface="Calibri"/>
                <a:cs typeface="Times New Roman"/>
              </a:rPr>
              <a:t>СОЦИАЛЬНЫЙ </a:t>
            </a:r>
            <a:r>
              <a:rPr lang="ru-RU" sz="2400" b="1" dirty="0">
                <a:latin typeface="Monotype Corsiva" panose="03010101010201010101" pitchFamily="66" charset="0"/>
                <a:ea typeface="Calibri"/>
                <a:cs typeface="Times New Roman"/>
              </a:rPr>
              <a:t>ПРОЕКТ</a:t>
            </a:r>
            <a:endParaRPr lang="ru-RU" sz="24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800" b="1" dirty="0">
                <a:solidFill>
                  <a:srgbClr val="FF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«Кукольная мастерская</a:t>
            </a:r>
            <a:endParaRPr lang="ru-RU" sz="4800" dirty="0">
              <a:solidFill>
                <a:srgbClr val="FF0000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800" b="1" dirty="0">
                <a:solidFill>
                  <a:srgbClr val="FF00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«Душа, завёрнутая в ткань»</a:t>
            </a:r>
            <a:endParaRPr lang="ru-RU" sz="4800" dirty="0">
              <a:solidFill>
                <a:srgbClr val="FF0000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Monotype Corsiva" panose="03010101010201010101" pitchFamily="66" charset="0"/>
                <a:ea typeface="Calibri"/>
                <a:cs typeface="Times New Roman"/>
              </a:rPr>
              <a:t>(#</a:t>
            </a:r>
            <a:r>
              <a:rPr lang="ru-RU" sz="3200" b="1" dirty="0" err="1" smtClean="0">
                <a:latin typeface="Monotype Corsiva" panose="03010101010201010101" pitchFamily="66" charset="0"/>
                <a:ea typeface="Calibri"/>
                <a:cs typeface="Times New Roman"/>
              </a:rPr>
              <a:t>ДетиЗаботаТворчество</a:t>
            </a:r>
            <a:r>
              <a:rPr lang="ru-RU" sz="3200" b="1" dirty="0" smtClean="0">
                <a:latin typeface="Monotype Corsiva" panose="03010101010201010101" pitchFamily="66" charset="0"/>
                <a:ea typeface="Calibri"/>
                <a:cs typeface="Times New Roman"/>
              </a:rPr>
              <a:t>)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                                      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                              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Творчество заразительно.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                         Распространяйте его.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                                                                  (А. Эйнштейн)</a:t>
            </a:r>
            <a:endParaRPr lang="ru-RU" sz="2800" dirty="0">
              <a:solidFill>
                <a:schemeClr val="tx2">
                  <a:lumMod val="50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Админ\Desktop\Рита\Доп.инф к проекту\SOfOriJSz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3213"/>
            <a:ext cx="4067944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59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0"/>
            <a:ext cx="4248472" cy="1185861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Команда проекта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404664"/>
            <a:ext cx="8928992" cy="6264697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sz="20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Терентьева </a:t>
            </a:r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Маргарита </a:t>
            </a:r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</a:t>
            </a:r>
            <a:r>
              <a:rPr lang="ru-RU" sz="2000" b="1" dirty="0" smtClean="0">
                <a:latin typeface="Monotype Corsiva" panose="03010101010201010101" pitchFamily="66" charset="0"/>
              </a:rPr>
              <a:t>Волонтёры</a:t>
            </a:r>
            <a:r>
              <a:rPr lang="ru-RU" sz="2000" b="1" dirty="0">
                <a:latin typeface="Monotype Corsiva" panose="03010101010201010101" pitchFamily="66" charset="0"/>
              </a:rPr>
              <a:t>:</a:t>
            </a:r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sz="1800" b="1" dirty="0" smtClean="0">
                <a:latin typeface="Monotype Corsiva" panose="03010101010201010101" pitchFamily="66" charset="0"/>
              </a:rPr>
              <a:t>руководитель </a:t>
            </a:r>
            <a:r>
              <a:rPr lang="ru-RU" sz="1600" b="1" dirty="0" smtClean="0">
                <a:latin typeface="Monotype Corsiva" panose="03010101010201010101" pitchFamily="66" charset="0"/>
              </a:rPr>
              <a:t>проекта, куратор творческой команды                                 </a:t>
            </a:r>
            <a:r>
              <a:rPr lang="ru-RU" sz="20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Сайпуллаева</a:t>
            </a:r>
            <a:r>
              <a:rPr lang="ru-RU" sz="2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Саида </a:t>
            </a:r>
          </a:p>
          <a:p>
            <a:r>
              <a:rPr lang="ru-RU" sz="2000" b="1" dirty="0" smtClean="0">
                <a:latin typeface="Monotype Corsiva" panose="03010101010201010101" pitchFamily="66" charset="0"/>
              </a:rPr>
              <a:t>                                                                                                          </a:t>
            </a:r>
            <a:r>
              <a:rPr lang="ru-RU" sz="2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Суббота </a:t>
            </a:r>
            <a:r>
              <a:rPr lang="ru-RU" sz="2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Полина </a:t>
            </a:r>
          </a:p>
          <a:p>
            <a:r>
              <a:rPr lang="ru-RU" sz="2000" b="1" dirty="0" smtClean="0">
                <a:latin typeface="Monotype Corsiva" panose="03010101010201010101" pitchFamily="66" charset="0"/>
              </a:rPr>
              <a:t>                                                                                                           </a:t>
            </a:r>
            <a:r>
              <a:rPr lang="ru-RU" sz="2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Фомина Дарья </a:t>
            </a:r>
            <a:endParaRPr lang="ru-RU" sz="20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sz="20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Халитов</a:t>
            </a:r>
            <a:r>
              <a:rPr lang="ru-RU" sz="2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Рамис</a:t>
            </a:r>
            <a:r>
              <a:rPr lang="ru-RU" sz="2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                                                               Козлов </a:t>
            </a:r>
            <a:r>
              <a:rPr lang="ru-RU" sz="2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Сергей </a:t>
            </a:r>
            <a:r>
              <a:rPr lang="ru-RU" sz="2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   </a:t>
            </a:r>
            <a:r>
              <a:rPr lang="ru-RU" sz="20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Добычин</a:t>
            </a:r>
            <a:r>
              <a:rPr lang="ru-RU" sz="2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Данил</a:t>
            </a:r>
            <a:endParaRPr lang="ru-RU" sz="2000" dirty="0"/>
          </a:p>
          <a:p>
            <a:r>
              <a:rPr lang="ru-RU" sz="1800" b="1" dirty="0" smtClean="0">
                <a:latin typeface="Monotype Corsiva" panose="03010101010201010101" pitchFamily="66" charset="0"/>
              </a:rPr>
              <a:t>пресс-секретарь проекта</a:t>
            </a:r>
          </a:p>
          <a:p>
            <a:endParaRPr lang="ru-RU" sz="20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Ануфриева </a:t>
            </a:r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Алина </a:t>
            </a:r>
            <a:endParaRPr lang="ru-RU" sz="24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sz="1800" b="1" dirty="0" smtClean="0">
                <a:latin typeface="Monotype Corsiva" panose="03010101010201010101" pitchFamily="66" charset="0"/>
              </a:rPr>
              <a:t>методическая помощь бухгалтерского учета</a:t>
            </a:r>
          </a:p>
          <a:p>
            <a:endParaRPr lang="ru-RU" sz="1800" b="1" dirty="0" smtClean="0"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C:\Users\Админ\Desktop\Рита\Фото Мц\2020 год\14.01.2020 Фото для паспорта\DSC_09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852" y="3533381"/>
            <a:ext cx="4977899" cy="330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0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4001"/>
            <a:ext cx="5688632" cy="1296144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Проблемная ситуация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46087"/>
            <a:ext cx="8496944" cy="64119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В нашем г. Усинске не функционирует такая площадка, где могли бы собраться люди разных возрастов, социальных положений, с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ограниченными возможностями здоровья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с целью занятия творческой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деятельностью в свободное время. 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702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6898" y="0"/>
            <a:ext cx="3816424" cy="1185861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Цель проекта -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46087"/>
            <a:ext cx="8640960" cy="5414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консолидация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различных категорий граждан для создания условий для реализации творческой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работы,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создания текстильных кукол, способствующей раскрытию талантов, самореализации и «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безбарьерному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» общению в разновозрастном коллективе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.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дмин\Desktop\Рита\Доп.инф к проекту\5gZnmaE3DE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899415"/>
            <a:ext cx="4434733" cy="294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1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-55418"/>
            <a:ext cx="4320480" cy="1185861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Целевая аудитория: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7736987" cy="5414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 - дети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из ГУ  РК «Детский дом № 4 для детей-сирот и детей, оставшихся без попечения родителей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- люди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с инвалидностью и ОВЗ из УГО КРОО  «Всероссийское общество инвалидов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дети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из ГУ РК «Центр медико-социальной 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реабилитации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инвалидов «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Берегиня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- люди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пожилого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возраста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из общественной организации «Совет ветеранов войны, труда и вооруженных сил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- волонтеры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г.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</a:rPr>
              <a:t>Усинска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30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531"/>
            <a:ext cx="7125113" cy="924475"/>
          </a:xfrm>
        </p:spPr>
        <p:txBody>
          <a:bodyPr/>
          <a:lstStyle/>
          <a:p>
            <a:pPr algn="ctr"/>
            <a:r>
              <a:rPr lang="en-US" sz="4800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Swot</a:t>
            </a:r>
            <a:r>
              <a:rPr lang="ru-RU" sz="48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- анализ</a:t>
            </a:r>
            <a:endParaRPr lang="ru-RU" sz="48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753716"/>
              </p:ext>
            </p:extLst>
          </p:nvPr>
        </p:nvGraphicFramePr>
        <p:xfrm>
          <a:off x="899592" y="908720"/>
          <a:ext cx="7728520" cy="6278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64260"/>
                <a:gridCol w="3864260"/>
              </a:tblGrid>
              <a:tr h="26282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Monotype Corsiva" panose="03010101010201010101" pitchFamily="66" charset="0"/>
                        </a:rPr>
                        <a:t>Сильные стороны 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000" dirty="0" smtClean="0">
                          <a:latin typeface="Monotype Corsiva" panose="03010101010201010101" pitchFamily="66" charset="0"/>
                        </a:rPr>
                        <a:t>Команда профессионалов своего дела</a:t>
                      </a:r>
                    </a:p>
                    <a:p>
                      <a:pPr algn="ctr"/>
                      <a:endParaRPr lang="ru-RU" sz="2000" dirty="0" smtClean="0">
                        <a:latin typeface="Monotype Corsiva" panose="03010101010201010101" pitchFamily="66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Monotype Corsiva" panose="03010101010201010101" pitchFamily="66" charset="0"/>
                        </a:rPr>
                        <a:t>Будут обеспечены все условия для комфортной творческой деятельности (площадка, материалы, выкройки, оборудование, наставник)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Monotype Corsiva" panose="03010101010201010101" pitchFamily="66" charset="0"/>
                        </a:rPr>
                        <a:t>Слабые стороны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000" dirty="0" smtClean="0">
                          <a:latin typeface="Monotype Corsiva" panose="03010101010201010101" pitchFamily="66" charset="0"/>
                        </a:rPr>
                        <a:t>Волонтеры-это учащиеся</a:t>
                      </a:r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 , и в силу своей занятости могут пропускать мастер-классы</a:t>
                      </a:r>
                      <a:endParaRPr lang="ru-RU" sz="2000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</a:tr>
              <a:tr h="26282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Monotype Corsiva" panose="03010101010201010101" pitchFamily="66" charset="0"/>
                        </a:rPr>
                        <a:t>Возможности</a:t>
                      </a:r>
                      <a:r>
                        <a:rPr lang="ru-RU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  <a:p>
                      <a:pPr algn="ctr"/>
                      <a:endParaRPr lang="ru-RU" sz="2000" dirty="0" smtClean="0">
                        <a:latin typeface="Monotype Corsiva" panose="03010101010201010101" pitchFamily="66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Monotype Corsiva" panose="03010101010201010101" pitchFamily="66" charset="0"/>
                        </a:rPr>
                        <a:t>Вовлечение</a:t>
                      </a:r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 новых людей в данную деятельность</a:t>
                      </a:r>
                    </a:p>
                    <a:p>
                      <a:pPr algn="ctr"/>
                      <a:endParaRPr lang="ru-RU" sz="2000" baseline="0" dirty="0" smtClean="0">
                        <a:latin typeface="Monotype Corsiva" panose="03010101010201010101" pitchFamily="66" charset="0"/>
                      </a:endParaRPr>
                    </a:p>
                    <a:p>
                      <a:pPr algn="ctr"/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Возможность существования проекта после завершения</a:t>
                      </a:r>
                    </a:p>
                    <a:p>
                      <a:pPr algn="ctr"/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Раскрытие творческого потенциала у участников</a:t>
                      </a:r>
                    </a:p>
                    <a:p>
                      <a:pPr algn="ctr"/>
                      <a:endParaRPr lang="ru-RU" baseline="0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  <a:latin typeface="Monotype Corsiva" panose="03010101010201010101" pitchFamily="66" charset="0"/>
                        </a:rPr>
                        <a:t>Угрозы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000" dirty="0" smtClean="0">
                          <a:latin typeface="Monotype Corsiva" panose="03010101010201010101" pitchFamily="66" charset="0"/>
                        </a:rPr>
                        <a:t>Болезни участников</a:t>
                      </a:r>
                    </a:p>
                    <a:p>
                      <a:pPr algn="ctr"/>
                      <a:endParaRPr lang="ru-RU" sz="2000" dirty="0" smtClean="0">
                        <a:latin typeface="Monotype Corsiva" panose="03010101010201010101" pitchFamily="66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Monotype Corsiva" panose="03010101010201010101" pitchFamily="66" charset="0"/>
                        </a:rPr>
                        <a:t>Страх участников, что у</a:t>
                      </a:r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 них ничего не получится</a:t>
                      </a:r>
                    </a:p>
                    <a:p>
                      <a:pPr algn="ctr"/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Пропал интерес</a:t>
                      </a:r>
                    </a:p>
                    <a:p>
                      <a:pPr algn="ctr"/>
                      <a:r>
                        <a:rPr lang="ru-RU" sz="2000" baseline="0" dirty="0" smtClean="0">
                          <a:latin typeface="Monotype Corsiva" panose="03010101010201010101" pitchFamily="66" charset="0"/>
                        </a:rPr>
                        <a:t>Технические причины</a:t>
                      </a:r>
                      <a:endParaRPr lang="ru-RU" sz="2000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9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3823"/>
            <a:ext cx="7125113" cy="9244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Количественные показатели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2373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51520" y="980728"/>
            <a:ext cx="226367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50 участников проекта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87824" y="2857306"/>
            <a:ext cx="2711840" cy="1435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Муниципальная выставка</a:t>
            </a:r>
            <a:endParaRPr lang="ru-RU" sz="2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337920" y="2852936"/>
            <a:ext cx="2354560" cy="12458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2 статьи в газете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842459" y="4725144"/>
            <a:ext cx="3267153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Узнают о проекте не менее 5 000 чел. 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50496" y="5296125"/>
            <a:ext cx="230770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Сошьётся 50 кукол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34760" y="1016732"/>
            <a:ext cx="228255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8 участников команды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26960" y="5373216"/>
            <a:ext cx="228255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mtClean="0">
                <a:latin typeface="Monotype Corsiva" panose="03010101010201010101" pitchFamily="66" charset="0"/>
              </a:rPr>
              <a:t>16 </a:t>
            </a:r>
            <a:r>
              <a:rPr lang="ru-RU" sz="2800" b="1" dirty="0" smtClean="0">
                <a:latin typeface="Monotype Corsiva" panose="03010101010201010101" pitchFamily="66" charset="0"/>
              </a:rPr>
              <a:t>постов в соц. сети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16216" y="980728"/>
            <a:ext cx="217626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5 учреждений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0" y="2852936"/>
            <a:ext cx="2637798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20 мастер-классов для каждой команды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9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3823"/>
            <a:ext cx="7125113" cy="9244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Качественные показатели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2373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51520" y="980728"/>
            <a:ext cx="273630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Раскрытие талантов, творческое развитие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07672" y="2857306"/>
            <a:ext cx="2676496" cy="16518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Новые друзья</a:t>
            </a:r>
            <a:endParaRPr lang="ru-RU" sz="28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337920" y="2852936"/>
            <a:ext cx="262656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С</a:t>
            </a:r>
            <a:r>
              <a:rPr lang="ru-RU" sz="2800" b="1" dirty="0" smtClean="0">
                <a:latin typeface="Monotype Corsiva" panose="03010101010201010101" pitchFamily="66" charset="0"/>
              </a:rPr>
              <a:t>амореализация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166114" y="4725144"/>
            <a:ext cx="3096344" cy="17708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Уверенность в себе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37920" y="4772922"/>
            <a:ext cx="2693504" cy="17231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Т</a:t>
            </a:r>
            <a:r>
              <a:rPr lang="ru-RU" sz="2800" b="1" dirty="0" smtClean="0">
                <a:latin typeface="Monotype Corsiva" panose="03010101010201010101" pitchFamily="66" charset="0"/>
              </a:rPr>
              <a:t>олерантность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310932" y="1016732"/>
            <a:ext cx="2773236" cy="18362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У каждого – текстильная кукла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7031" y="4869160"/>
            <a:ext cx="2709512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У</a:t>
            </a:r>
            <a:r>
              <a:rPr lang="ru-RU" sz="2800" b="1" dirty="0" smtClean="0">
                <a:latin typeface="Monotype Corsiva" panose="03010101010201010101" pitchFamily="66" charset="0"/>
              </a:rPr>
              <a:t>довлетворённость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62458" y="980728"/>
            <a:ext cx="2702030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Связь поколений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3752" y="2780928"/>
            <a:ext cx="313184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anose="03010101010201010101" pitchFamily="66" charset="0"/>
              </a:rPr>
              <a:t>Коммуникативные навыки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99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336</TotalTime>
  <Words>302</Words>
  <Application>Microsoft Office PowerPoint</Application>
  <PresentationFormat>Экран (4:3)</PresentationFormat>
  <Paragraphs>78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Spring</vt:lpstr>
      <vt:lpstr>МАРГАРИТА ТЕРЕНТЬЕВА</vt:lpstr>
      <vt:lpstr>Презентация PowerPoint</vt:lpstr>
      <vt:lpstr>Команда проекта</vt:lpstr>
      <vt:lpstr>Проблемная ситуация</vt:lpstr>
      <vt:lpstr>Цель проекта -</vt:lpstr>
      <vt:lpstr>Целевая аудитория:</vt:lpstr>
      <vt:lpstr>Swot - анализ</vt:lpstr>
      <vt:lpstr>Количественные показатели</vt:lpstr>
      <vt:lpstr>Качественные показатели</vt:lpstr>
      <vt:lpstr>Мои работы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МАРГАРИТА ТЕРЕНТЬЕВА</dc:title>
  <dc:creator>Windows User</dc:creator>
  <cp:lastModifiedBy>Windows User</cp:lastModifiedBy>
  <cp:revision>22</cp:revision>
  <dcterms:created xsi:type="dcterms:W3CDTF">2020-03-20T07:16:38Z</dcterms:created>
  <dcterms:modified xsi:type="dcterms:W3CDTF">2020-03-21T12:03:06Z</dcterms:modified>
</cp:coreProperties>
</file>