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3" r:id="rId8"/>
    <p:sldId id="266" r:id="rId9"/>
    <p:sldId id="267" r:id="rId10"/>
    <p:sldId id="268" r:id="rId11"/>
    <p:sldId id="272" r:id="rId12"/>
    <p:sldId id="273" r:id="rId13"/>
    <p:sldId id="274" r:id="rId14"/>
    <p:sldId id="277" r:id="rId15"/>
    <p:sldId id="276" r:id="rId16"/>
    <p:sldId id="269" r:id="rId17"/>
    <p:sldId id="270" r:id="rId18"/>
    <p:sldId id="271" r:id="rId19"/>
    <p:sldId id="279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5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8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9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6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60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29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72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83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6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0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1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9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1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436524-1BC3-4F55-A2A0-0B0EE70908A4}" type="datetimeFigureOut">
              <a:rPr lang="ru-RU" smtClean="0"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F16B92-5E6A-40C8-A867-B1E6ACC17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1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26000"/>
            <a:ext cx="2032000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оле 1038"/>
          <p:cNvSpPr txBox="1">
            <a:spLocks noChangeArrowheads="1"/>
          </p:cNvSpPr>
          <p:nvPr/>
        </p:nvSpPr>
        <p:spPr bwMode="auto">
          <a:xfrm>
            <a:off x="3351207" y="967872"/>
            <a:ext cx="57134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«Вместе</a:t>
            </a:r>
            <a:r>
              <a:rPr kumimoji="0" lang="ru-RU" altLang="ru-RU" sz="6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мы сила!»</a:t>
            </a:r>
            <a:endParaRPr kumimoji="0" lang="ru-RU" alt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57288" y="350611"/>
            <a:ext cx="10101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#МЫВМЕСТЕ 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657473" y="1812673"/>
            <a:ext cx="9119999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лесного хозяйства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Костромской области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ОГКУ «</a:t>
            </a:r>
            <a:r>
              <a:rPr kumimoji="0" lang="ru-RU" altLang="ru-RU" sz="2000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Шарьинское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лесничество»</a:t>
            </a:r>
            <a:r>
              <a:rPr lang="ru-RU" altLang="ru-RU" sz="14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altLang="ru-RU" sz="2000" b="1" i="1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Зебляковская</a:t>
            </a:r>
            <a:r>
              <a:rPr lang="ru-RU" altLang="ru-RU" sz="2000" b="1" i="1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средняя </a:t>
            </a:r>
            <a:r>
              <a:rPr lang="ru-RU" altLang="ru-RU" sz="2000" b="1" i="1" dirty="0" smtClean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endParaRPr lang="ru-RU" altLang="ru-RU" sz="2000" b="1" i="1" dirty="0" smtClean="0">
              <a:solidFill>
                <a:srgbClr val="1F497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i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ШУРКОВА НАТАЛЬЯ ИВАНОВНА</a:t>
            </a:r>
            <a:endParaRPr lang="ru-RU" alt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5" name="Рисунок 1" descr="DSC_053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790" y="3411538"/>
            <a:ext cx="493712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субботник\DSC_013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986" y="3401932"/>
            <a:ext cx="3368113" cy="2236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517" y="1174668"/>
            <a:ext cx="3374732" cy="2083192"/>
          </a:xfrm>
          <a:prstGeom prst="rect">
            <a:avLst/>
          </a:prstGeom>
        </p:spPr>
      </p:pic>
      <p:pic>
        <p:nvPicPr>
          <p:cNvPr id="6" name="Рисунок 5" descr="D:\живи лес\IMG_20190911_093357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546"/>
          <a:stretch/>
        </p:blipFill>
        <p:spPr bwMode="auto">
          <a:xfrm>
            <a:off x="10329992" y="817734"/>
            <a:ext cx="1862008" cy="30162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409092" y="5651968"/>
            <a:ext cx="9833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Участвуя в акции «Живи, лес» члены школьного лесничества «Берендеи» совместно с работниками ОГКУ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Шарьинское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лесничество, администрацией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Зебляковского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работниками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заложили аллею живой изгороди вдоль тротуара к зданию Дома культуры, выращенную ими в течение летнего периода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532" y="2216264"/>
            <a:ext cx="2216955" cy="3409102"/>
          </a:xfrm>
          <a:prstGeom prst="rect">
            <a:avLst/>
          </a:prstGeom>
        </p:spPr>
      </p:pic>
      <p:pic>
        <p:nvPicPr>
          <p:cNvPr id="7" name="Рисунок 6" descr="D:\живи лес\IMG_20190911_085734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3533" y="50812"/>
            <a:ext cx="2216955" cy="296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субботник\DSC_0134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992" y="1174668"/>
            <a:ext cx="3127928" cy="207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992" y="3401932"/>
            <a:ext cx="3127928" cy="22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23" y="4854469"/>
            <a:ext cx="3669297" cy="200353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422" y="60612"/>
            <a:ext cx="3643601" cy="242992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422" y="2563926"/>
            <a:ext cx="3643601" cy="213583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22" y="0"/>
            <a:ext cx="3669297" cy="244763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922" y="2490541"/>
            <a:ext cx="3669295" cy="2282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3222" y="4854469"/>
            <a:ext cx="4324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Высажены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сеянцы ели обыкновенной и сосны обыкновенной, выращенных на школьном лесном питомнике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шл\IMG_20190508_09323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561" y="3540855"/>
            <a:ext cx="2011893" cy="265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шл\IMG_20190508_10152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2141" y="0"/>
            <a:ext cx="1960566" cy="261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шл\IMG_20190508_09345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400" y="2666341"/>
            <a:ext cx="2119207" cy="261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шл\IMG_20190508_104753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395" y="0"/>
            <a:ext cx="2016701" cy="264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шл\IMG_20190508_101618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652" y="1470"/>
            <a:ext cx="1823698" cy="264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шл\IMG_20190508_090132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 b="-4038"/>
          <a:stretch/>
        </p:blipFill>
        <p:spPr bwMode="auto">
          <a:xfrm>
            <a:off x="7254007" y="2774230"/>
            <a:ext cx="4838700" cy="34200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637692" y="6194324"/>
            <a:ext cx="749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акции «Всероссийский день посадки леса»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шл\IMG_20190508_090620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714" y="2754833"/>
            <a:ext cx="2704077" cy="333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88" y="12733"/>
            <a:ext cx="3992241" cy="26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42.userapi.com/c852232/v852232855/13a084/fEMpHKu4vNI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597" y="3003550"/>
            <a:ext cx="2889885" cy="38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14.userapi.com/c850720/v850720855/13e829/NrscymDUXeU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132" y="3003550"/>
            <a:ext cx="2889250" cy="38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32.userapi.com/c850220/v850220855/163d4c/gYAE70Co67g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422" y="0"/>
            <a:ext cx="2958465" cy="394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6.userapi.com/c848636/v848636855/1b238b/2ifPyPt1q-A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2900" y="0"/>
            <a:ext cx="2959100" cy="3947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837470" y="398206"/>
            <a:ext cx="4232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акции «Экологический десант» на территории дома творчества «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Берегиня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un9-42.userapi.com/c854016/v854016343/11ffe6/hntLIuWqdes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027" y="111850"/>
            <a:ext cx="3158624" cy="2178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2019\школа шарьи\DSC_066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027" y="2383903"/>
            <a:ext cx="3225306" cy="207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019\день леса\DSC_066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535" y="2383903"/>
            <a:ext cx="3114014" cy="206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2019\день леса\DSC_0684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969" y="4610417"/>
            <a:ext cx="3209364" cy="209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2019\школа шарьи\DSC_0697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535" y="4610417"/>
            <a:ext cx="3126740" cy="209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2019\день леса\DSC_0655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3737" y="4610417"/>
            <a:ext cx="3126740" cy="209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2019\день леса\DSC_0665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2080" y="2370151"/>
            <a:ext cx="3122930" cy="20783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539334" y="278969"/>
            <a:ext cx="6589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марта в школе прошли беседы, классные часы, круглые столы, посвященные Международному дню леса. Эти занятия позволяют донести проблемы леса детям,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лесному этикету, правилам поведения и пожарной безопасности в лесу, основным задачам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0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06333" y="355374"/>
            <a:ext cx="508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«Живи в стиле ЭКО» приуроченный к Всемирному дню окружающей среды и проблемам восстановления леса.</a:t>
            </a:r>
          </a:p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2019\день эколога\DSC_032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770" y="3512577"/>
            <a:ext cx="3122930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019\день эколога\DSC_033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770" y="297180"/>
            <a:ext cx="3122930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2019\день эколога\DSC_035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267" y="3512577"/>
            <a:ext cx="3122930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2019\день эколога\DSC_0356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0765" y="3581400"/>
            <a:ext cx="3122930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491" y="1344168"/>
            <a:ext cx="3121152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2201418"/>
            <a:ext cx="3401568" cy="19133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4414265"/>
            <a:ext cx="3499106" cy="1968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42875"/>
            <a:ext cx="3401568" cy="19133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73" y="142875"/>
            <a:ext cx="3169158" cy="4225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3477985"/>
            <a:ext cx="4223657" cy="3167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66414" y="391886"/>
            <a:ext cx="3151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Акции: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«Покормите птиц зимой»,</a:t>
            </a:r>
          </a:p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«Встречаем перелетных птиц»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69" y="721031"/>
            <a:ext cx="4202602" cy="2809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09" y="3733310"/>
            <a:ext cx="4289822" cy="2861278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40" y="3665017"/>
            <a:ext cx="3906095" cy="29295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29" y="855791"/>
            <a:ext cx="4211782" cy="28092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6444" y="99653"/>
            <a:ext cx="814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Противопожарная пропаганда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отчет ШЛ 2019 год\94GSoEJuqf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03" y="795145"/>
            <a:ext cx="4920241" cy="311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9" b="7452"/>
          <a:stretch/>
        </p:blipFill>
        <p:spPr>
          <a:xfrm>
            <a:off x="1923904" y="3989099"/>
            <a:ext cx="4920241" cy="27844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695" y="3873979"/>
            <a:ext cx="4287189" cy="28621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3440" y="795145"/>
            <a:ext cx="4611700" cy="30788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74128" y="202302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агитбригады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остром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1979" y="980214"/>
            <a:ext cx="8352928" cy="555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8142282" y="2485664"/>
            <a:ext cx="1080120" cy="1058719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290" y="2496250"/>
            <a:ext cx="990104" cy="99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183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Наш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157550 Костромская область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Шарьинский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поселок Зебляки.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Зебляковская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ОГКУ «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Шарьинское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лесничество» </a:t>
            </a:r>
            <a:r>
              <a:rPr lang="en-US" dirty="0"/>
              <a:t>https://vk.com/club131925209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2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533" y="290014"/>
            <a:ext cx="9488490" cy="1752599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Прививать любовь к природе родного края, формировать трудовые умения и навыки в области лесоводства,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лесовосстановления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решать задачи экологического воспитания, охраны и защиты лесов, подготовки школьников к выбору профессии.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57567"/>
            <a:ext cx="10018713" cy="3774744"/>
          </a:xfrm>
        </p:spPr>
        <p:txBody>
          <a:bodyPr numCol="2">
            <a:normAutofit fontScale="47500" lnSpcReduction="20000"/>
          </a:bodyPr>
          <a:lstStyle/>
          <a:p>
            <a:pPr algn="ctr">
              <a:defRPr/>
            </a:pPr>
            <a:endParaRPr lang="ru-RU" sz="29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endParaRPr lang="ru-RU" sz="29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Приказ об образовании школьного лесничества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Устав школьного лесничества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Положение о школьном лесничестве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Программа развития школьного лесничества 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План работы ШЛ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Рабочая программа творческого объединения ШЛ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Программа развития школьного питомника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Договор о сотрудничестве с</a:t>
            </a:r>
          </a:p>
          <a:p>
            <a:pPr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   ОГКУ «</a:t>
            </a:r>
            <a:r>
              <a:rPr lang="ru-RU" sz="2500" b="1" i="1" dirty="0" err="1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Шарьинское</a:t>
            </a: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лесничество»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Положение о школьном питомнике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500" b="1" i="1" dirty="0" err="1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Инстукции</a:t>
            </a: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по ТБ</a:t>
            </a: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ru-RU" sz="2500" b="1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algn="ctr">
              <a:defRPr/>
            </a:pPr>
            <a:endParaRPr lang="ru-RU" altLang="ru-RU" sz="2500" b="1" i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 algn="ctr">
              <a:defRPr/>
            </a:pPr>
            <a:r>
              <a:rPr lang="ru-RU" alt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ШЛ</a:t>
            </a:r>
            <a:r>
              <a:rPr lang="ru-RU" alt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Самоуправление</a:t>
            </a:r>
          </a:p>
          <a:p>
            <a:pPr>
              <a:buFont typeface="Arial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Лесохозяйственная деятельность</a:t>
            </a:r>
          </a:p>
          <a:p>
            <a:pPr>
              <a:buFont typeface="Arial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Лесозащитная работа и                противопожарная пропаганда</a:t>
            </a:r>
          </a:p>
          <a:p>
            <a:pPr>
              <a:buFont typeface="Arial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Природоохранная и эколого-просветительская деятельность</a:t>
            </a:r>
          </a:p>
          <a:p>
            <a:pPr>
              <a:buFont typeface="Arial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Учебная деятельность</a:t>
            </a:r>
          </a:p>
          <a:p>
            <a:pPr>
              <a:buFont typeface="Arial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Культурная деятельность</a:t>
            </a:r>
          </a:p>
          <a:p>
            <a:pPr>
              <a:buFont typeface="Arial" charset="0"/>
              <a:buChar char="•"/>
              <a:defRPr/>
            </a:pP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Опытно-исследовательская деятельность</a:t>
            </a:r>
          </a:p>
          <a:p>
            <a:pPr algn="ctr">
              <a:defRPr/>
            </a:pPr>
            <a:endParaRPr lang="ru-RU" b="1" i="1" dirty="0" smtClean="0">
              <a:solidFill>
                <a:srgbClr val="C00000"/>
              </a:solidFill>
              <a:latin typeface="Century Schoolbook" pitchFamily="18" charset="0"/>
            </a:endParaRPr>
          </a:p>
          <a:p>
            <a:pPr marL="0" indent="0">
              <a:buNone/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35334" y="6036773"/>
            <a:ext cx="9656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лесничество «Берендеи» организовано 1 сентября 1988 года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699505" y="4836445"/>
            <a:ext cx="53211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Девиз: </a:t>
            </a:r>
          </a:p>
          <a:p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«Изучи лес, посади лес, сохрани лес».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2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40794" y="1711491"/>
            <a:ext cx="8423332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 руководитель школьного лесничества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ОГКУ «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Шарьинское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лесничество» 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участкового лесничего </a:t>
            </a:r>
          </a:p>
          <a:p>
            <a:pPr algn="ctr"/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Васеневского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участкового лесничества </a:t>
            </a:r>
          </a:p>
          <a:p>
            <a:pPr algn="ctr"/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Шуракова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8637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отчет ШЛ 2019 год\IMG_20190531_16034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335" y="3001009"/>
            <a:ext cx="3848679" cy="288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шл\IMG_20190531_16251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478" y="152400"/>
            <a:ext cx="383976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отчет ШЛ 2019 год\IMG_20190531_16032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5387" y="137160"/>
            <a:ext cx="3805058" cy="279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отчет ШЛ 2019 год\IMG_20190531_162433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243" y="3065144"/>
            <a:ext cx="3805057" cy="27501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82800" y="6014083"/>
            <a:ext cx="992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школьном питомнике. Подготовка участка земли к посеву семян ели обыкновенной.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отчет ШЛ 2019 год\IMG_20190604_13503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70" y="1487964"/>
            <a:ext cx="2919730" cy="38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отчет ШЛ 2019 год\IMG_20190604_13432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482" y="208597"/>
            <a:ext cx="2910840" cy="388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отчет ШЛ 2019 год\IMG_20190604_135027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656" y="2977515"/>
            <a:ext cx="2905125" cy="388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отчет ШЛ 2019 год\IMG_20190604_135050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781" y="47942"/>
            <a:ext cx="2896235" cy="38677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953250" y="5810250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Посев семян ели на питомнике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отчет ШЛ 2019 год\IMG_20190828_12063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5515" y="167004"/>
            <a:ext cx="3887365" cy="267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отчет ШЛ 2019 год\IMG_20190619_16175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763" y="167004"/>
            <a:ext cx="3848410" cy="267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отчет ШЛ 2019 год\IMG_20190619_16204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878" y="3294380"/>
            <a:ext cx="2625090" cy="350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отчет ШЛ 2019 год\IMG_20190619_161933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832" y="3294380"/>
            <a:ext cx="2513062" cy="350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отчет ШЛ 2019 год\IMG_20190619_161821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575" y="3607999"/>
            <a:ext cx="3964305" cy="30683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 flipH="1">
            <a:off x="7115476" y="2988860"/>
            <a:ext cx="474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течение всего летнего сезона работает школьное лесничество на питомнике.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отчет ШЛ 2019 год\IMG_20190823_1235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486" y="67178"/>
            <a:ext cx="3601625" cy="355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отчет ШЛ 2019 год\IMG_20190823_1235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248" y="81518"/>
            <a:ext cx="3679265" cy="359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отчет ШЛ 2019 год\IMG_20190531_08564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199" y="3762431"/>
            <a:ext cx="4101712" cy="3095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отчет ШЛ 2019 год\IMG_20190531_160519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8842" y="67179"/>
            <a:ext cx="2693158" cy="355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518" y="3762431"/>
            <a:ext cx="2318593" cy="3095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98842" y="4107976"/>
            <a:ext cx="2470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мальчишек и девчонок прошли  практику на питомнике  они поливали, рыхлили, пололи сеянцы ели обыкновенной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795" y="395703"/>
            <a:ext cx="3803015" cy="2851785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064" y="395703"/>
            <a:ext cx="3809365" cy="2856865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116" y="2470811"/>
            <a:ext cx="3173095" cy="42303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354" y="4362450"/>
            <a:ext cx="3479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лесных культур на площади 4 га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СВИСС КРОНО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Леспром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отчет ШЛ 2019 год\IMG_20190624_08083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662" y="1201270"/>
            <a:ext cx="420370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отчет ШЛ 2019 год\IMG_20190624_09095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843" y="256172"/>
            <a:ext cx="2657475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отчет ШЛ 2019 год\IMG_20190624_09181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460" y="3139439"/>
            <a:ext cx="2682240" cy="358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958" y="325386"/>
            <a:ext cx="2088515" cy="371284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598" y="3139439"/>
            <a:ext cx="2042160" cy="362966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2434" y="3006725"/>
            <a:ext cx="2166620" cy="3851275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3074" y="256172"/>
            <a:ext cx="2166620" cy="38512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355" y="4728754"/>
            <a:ext cx="3802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лесными культурами в лесной делянке.</a:t>
            </a:r>
          </a:p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Эмблема\Копия Без имени-6.g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355" cy="12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живи лес\IMG_20190911_08555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215" y="3688397"/>
            <a:ext cx="3214370" cy="240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шл 2016\отчет за 2016-2017 год\IMG_20170728_18422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1223" y="600635"/>
            <a:ext cx="3310890" cy="248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живи лес\IMG_20190911_08570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025" y="600635"/>
            <a:ext cx="3337560" cy="24999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680434" y="4585863"/>
            <a:ext cx="5600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Уже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много лет школьное лесничество ухаживает за насаждениями рябинника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рябинолистного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возле администрации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Зебляковского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сельского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поселения.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2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4750</TotalTime>
  <Words>445</Words>
  <Application>Microsoft Office PowerPoint</Application>
  <PresentationFormat>Широкоэкранный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Century Schoolbook</vt:lpstr>
      <vt:lpstr>Corbel</vt:lpstr>
      <vt:lpstr>Monotype Corsiva</vt:lpstr>
      <vt:lpstr>Times New Roman</vt:lpstr>
      <vt:lpstr>Параллакс</vt:lpstr>
      <vt:lpstr>Презентация PowerPoint</vt:lpstr>
      <vt:lpstr>Цель проекта: Прививать любовь к природе родного края, формировать трудовые умения и навыки в области лесоводства, лесовосстановления, решать задачи экологического воспитания, охраны и защиты лесов, подготовки школьников к выбору профессии.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79159104389</cp:lastModifiedBy>
  <cp:revision>43</cp:revision>
  <dcterms:created xsi:type="dcterms:W3CDTF">2019-10-22T11:03:50Z</dcterms:created>
  <dcterms:modified xsi:type="dcterms:W3CDTF">2021-07-02T21:06:43Z</dcterms:modified>
</cp:coreProperties>
</file>