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9" r:id="rId14"/>
    <p:sldId id="266" r:id="rId15"/>
  </p:sldIdLst>
  <p:sldSz cx="11709400" cy="6584950"/>
  <p:notesSz cx="11709400" cy="65849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06"/>
    <a:srgbClr val="2251FF"/>
    <a:srgbClr val="C5C6C6"/>
    <a:srgbClr val="FE560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0" autoAdjust="0"/>
    <p:restoredTop sz="94660"/>
  </p:normalViewPr>
  <p:slideViewPr>
    <p:cSldViewPr>
      <p:cViewPr varScale="1">
        <p:scale>
          <a:sx n="59" d="100"/>
          <a:sy n="59" d="100"/>
        </p:scale>
        <p:origin x="134" y="41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rgbClr val="FF5806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Сбор команды</c:v>
                </c:pt>
                <c:pt idx="1">
                  <c:v>Формирование команды</c:v>
                </c:pt>
                <c:pt idx="2">
                  <c:v>Кризис</c:v>
                </c:pt>
                <c:pt idx="3">
                  <c:v>Кульминация</c:v>
                </c:pt>
                <c:pt idx="4">
                  <c:v>Выход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</c:v>
                </c:pt>
                <c:pt idx="1">
                  <c:v>2.5</c:v>
                </c:pt>
                <c:pt idx="2">
                  <c:v>1.5</c:v>
                </c:pt>
                <c:pt idx="3">
                  <c:v>4.5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F2-4C2A-AC3A-6798A6CA1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9700928"/>
        <c:axId val="647109744"/>
      </c:lineChart>
      <c:catAx>
        <c:axId val="64970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7109744"/>
        <c:crosses val="autoZero"/>
        <c:auto val="1"/>
        <c:lblAlgn val="ctr"/>
        <c:lblOffset val="100"/>
        <c:noMultiLvlLbl val="0"/>
      </c:catAx>
      <c:valAx>
        <c:axId val="6471097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970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8205" y="2041334"/>
            <a:ext cx="9952990" cy="1382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56410" y="3687572"/>
            <a:ext cx="8196580" cy="1646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5470" y="1514538"/>
            <a:ext cx="5093589" cy="434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0341" y="1514538"/>
            <a:ext cx="5093589" cy="434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704319" cy="658368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1704320" cy="6583680"/>
          </a:xfrm>
          <a:custGeom>
            <a:avLst/>
            <a:gdLst/>
            <a:ahLst/>
            <a:cxnLst/>
            <a:rect l="l" t="t" r="r" b="b"/>
            <a:pathLst>
              <a:path w="11704320" h="6583680">
                <a:moveTo>
                  <a:pt x="11704319" y="0"/>
                </a:moveTo>
                <a:lnTo>
                  <a:pt x="0" y="0"/>
                </a:lnTo>
                <a:lnTo>
                  <a:pt x="0" y="6583680"/>
                </a:lnTo>
                <a:lnTo>
                  <a:pt x="11704319" y="6583680"/>
                </a:lnTo>
                <a:lnTo>
                  <a:pt x="11704319" y="0"/>
                </a:lnTo>
                <a:close/>
              </a:path>
            </a:pathLst>
          </a:custGeom>
          <a:solidFill>
            <a:srgbClr val="110B0F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5470" y="263398"/>
            <a:ext cx="10538460" cy="1053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5470" y="1514538"/>
            <a:ext cx="10538460" cy="434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81196" y="6124003"/>
            <a:ext cx="3747008" cy="329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5470" y="6124003"/>
            <a:ext cx="2693162" cy="329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30768" y="6124003"/>
            <a:ext cx="2693162" cy="3292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11704315" cy="65836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731" y="312705"/>
            <a:ext cx="1414745" cy="141476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190500" y="1780199"/>
            <a:ext cx="12085320" cy="4456430"/>
            <a:chOff x="-190499" y="1803314"/>
            <a:chExt cx="12085318" cy="445633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90499" y="1803314"/>
              <a:ext cx="12085318" cy="44563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8916" y="2435352"/>
              <a:ext cx="9596750" cy="358140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9812718" y="355864"/>
            <a:ext cx="577850" cy="706120"/>
          </a:xfrm>
          <a:custGeom>
            <a:avLst/>
            <a:gdLst/>
            <a:ahLst/>
            <a:cxnLst/>
            <a:rect l="l" t="t" r="r" b="b"/>
            <a:pathLst>
              <a:path w="577850" h="706119">
                <a:moveTo>
                  <a:pt x="288679" y="0"/>
                </a:moveTo>
                <a:lnTo>
                  <a:pt x="277948" y="37177"/>
                </a:lnTo>
                <a:lnTo>
                  <a:pt x="265691" y="92642"/>
                </a:lnTo>
                <a:lnTo>
                  <a:pt x="250843" y="155097"/>
                </a:lnTo>
                <a:lnTo>
                  <a:pt x="232337" y="213247"/>
                </a:lnTo>
                <a:lnTo>
                  <a:pt x="209105" y="255793"/>
                </a:lnTo>
                <a:lnTo>
                  <a:pt x="176456" y="283475"/>
                </a:lnTo>
                <a:lnTo>
                  <a:pt x="135306" y="303889"/>
                </a:lnTo>
                <a:lnTo>
                  <a:pt x="89570" y="320124"/>
                </a:lnTo>
                <a:lnTo>
                  <a:pt x="43163" y="335267"/>
                </a:lnTo>
                <a:lnTo>
                  <a:pt x="0" y="352407"/>
                </a:lnTo>
                <a:lnTo>
                  <a:pt x="20295" y="361960"/>
                </a:lnTo>
                <a:lnTo>
                  <a:pt x="52145" y="373400"/>
                </a:lnTo>
                <a:lnTo>
                  <a:pt x="110328" y="392913"/>
                </a:lnTo>
                <a:lnTo>
                  <a:pt x="138204" y="403756"/>
                </a:lnTo>
                <a:lnTo>
                  <a:pt x="189241" y="430806"/>
                </a:lnTo>
                <a:lnTo>
                  <a:pt x="223793" y="471433"/>
                </a:lnTo>
                <a:lnTo>
                  <a:pt x="246265" y="534101"/>
                </a:lnTo>
                <a:lnTo>
                  <a:pt x="272157" y="641404"/>
                </a:lnTo>
                <a:lnTo>
                  <a:pt x="281875" y="682244"/>
                </a:lnTo>
                <a:lnTo>
                  <a:pt x="288679" y="705775"/>
                </a:lnTo>
                <a:lnTo>
                  <a:pt x="289396" y="703687"/>
                </a:lnTo>
                <a:lnTo>
                  <a:pt x="289627" y="704455"/>
                </a:lnTo>
                <a:lnTo>
                  <a:pt x="290306" y="702351"/>
                </a:lnTo>
                <a:lnTo>
                  <a:pt x="297910" y="672433"/>
                </a:lnTo>
                <a:lnTo>
                  <a:pt x="307740" y="628727"/>
                </a:lnTo>
                <a:lnTo>
                  <a:pt x="319882" y="577489"/>
                </a:lnTo>
                <a:lnTo>
                  <a:pt x="334202" y="525752"/>
                </a:lnTo>
                <a:lnTo>
                  <a:pt x="350564" y="480551"/>
                </a:lnTo>
                <a:lnTo>
                  <a:pt x="405416" y="420216"/>
                </a:lnTo>
                <a:lnTo>
                  <a:pt x="453851" y="397744"/>
                </a:lnTo>
                <a:lnTo>
                  <a:pt x="504867" y="379955"/>
                </a:lnTo>
                <a:lnTo>
                  <a:pt x="549193" y="365300"/>
                </a:lnTo>
                <a:lnTo>
                  <a:pt x="577557" y="352230"/>
                </a:lnTo>
                <a:lnTo>
                  <a:pt x="525374" y="332242"/>
                </a:lnTo>
                <a:lnTo>
                  <a:pt x="477369" y="317031"/>
                </a:lnTo>
                <a:lnTo>
                  <a:pt x="434244" y="301550"/>
                </a:lnTo>
                <a:lnTo>
                  <a:pt x="396704" y="280750"/>
                </a:lnTo>
                <a:lnTo>
                  <a:pt x="365451" y="249585"/>
                </a:lnTo>
                <a:lnTo>
                  <a:pt x="341189" y="203006"/>
                </a:lnTo>
                <a:lnTo>
                  <a:pt x="322609" y="137185"/>
                </a:lnTo>
                <a:lnTo>
                  <a:pt x="292514" y="9550"/>
                </a:lnTo>
                <a:lnTo>
                  <a:pt x="288679" y="0"/>
                </a:lnTo>
                <a:close/>
              </a:path>
            </a:pathLst>
          </a:custGeom>
          <a:solidFill>
            <a:srgbClr val="225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2928" y="959443"/>
            <a:ext cx="384175" cy="473709"/>
          </a:xfrm>
          <a:custGeom>
            <a:avLst/>
            <a:gdLst/>
            <a:ahLst/>
            <a:cxnLst/>
            <a:rect l="l" t="t" r="r" b="b"/>
            <a:pathLst>
              <a:path w="384175" h="473709">
                <a:moveTo>
                  <a:pt x="192210" y="0"/>
                </a:moveTo>
                <a:lnTo>
                  <a:pt x="186844" y="16744"/>
                </a:lnTo>
                <a:lnTo>
                  <a:pt x="180346" y="43414"/>
                </a:lnTo>
                <a:lnTo>
                  <a:pt x="169279" y="92005"/>
                </a:lnTo>
                <a:lnTo>
                  <a:pt x="150096" y="149120"/>
                </a:lnTo>
                <a:lnTo>
                  <a:pt x="126993" y="181993"/>
                </a:lnTo>
                <a:lnTo>
                  <a:pt x="96552" y="200642"/>
                </a:lnTo>
                <a:lnTo>
                  <a:pt x="55359" y="215087"/>
                </a:lnTo>
                <a:lnTo>
                  <a:pt x="0" y="235346"/>
                </a:lnTo>
                <a:lnTo>
                  <a:pt x="13726" y="242362"/>
                </a:lnTo>
                <a:lnTo>
                  <a:pt x="36551" y="250857"/>
                </a:lnTo>
                <a:lnTo>
                  <a:pt x="74768" y="263933"/>
                </a:lnTo>
                <a:lnTo>
                  <a:pt x="93236" y="271569"/>
                </a:lnTo>
                <a:lnTo>
                  <a:pt x="138751" y="302291"/>
                </a:lnTo>
                <a:lnTo>
                  <a:pt x="157067" y="337340"/>
                </a:lnTo>
                <a:lnTo>
                  <a:pt x="169384" y="381555"/>
                </a:lnTo>
                <a:lnTo>
                  <a:pt x="179601" y="428845"/>
                </a:lnTo>
                <a:lnTo>
                  <a:pt x="191613" y="473115"/>
                </a:lnTo>
                <a:lnTo>
                  <a:pt x="203920" y="428892"/>
                </a:lnTo>
                <a:lnTo>
                  <a:pt x="213999" y="381758"/>
                </a:lnTo>
                <a:lnTo>
                  <a:pt x="226423" y="337547"/>
                </a:lnTo>
                <a:lnTo>
                  <a:pt x="245765" y="302091"/>
                </a:lnTo>
                <a:lnTo>
                  <a:pt x="277018" y="277559"/>
                </a:lnTo>
                <a:lnTo>
                  <a:pt x="315350" y="261437"/>
                </a:lnTo>
                <a:lnTo>
                  <a:pt x="353365" y="249208"/>
                </a:lnTo>
                <a:lnTo>
                  <a:pt x="383669" y="236354"/>
                </a:lnTo>
                <a:lnTo>
                  <a:pt x="367225" y="228716"/>
                </a:lnTo>
                <a:lnTo>
                  <a:pt x="347415" y="221712"/>
                </a:lnTo>
                <a:lnTo>
                  <a:pt x="327052" y="215141"/>
                </a:lnTo>
                <a:lnTo>
                  <a:pt x="308947" y="208803"/>
                </a:lnTo>
                <a:lnTo>
                  <a:pt x="270858" y="191026"/>
                </a:lnTo>
                <a:lnTo>
                  <a:pt x="230240" y="146273"/>
                </a:lnTo>
                <a:lnTo>
                  <a:pt x="207701" y="64300"/>
                </a:lnTo>
                <a:lnTo>
                  <a:pt x="192210" y="0"/>
                </a:lnTo>
                <a:close/>
              </a:path>
            </a:pathLst>
          </a:custGeom>
          <a:solidFill>
            <a:srgbClr val="225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18412" y="274320"/>
            <a:ext cx="235585" cy="295275"/>
          </a:xfrm>
          <a:custGeom>
            <a:avLst/>
            <a:gdLst/>
            <a:ahLst/>
            <a:cxnLst/>
            <a:rect l="l" t="t" r="r" b="b"/>
            <a:pathLst>
              <a:path w="235584" h="295275">
                <a:moveTo>
                  <a:pt x="117878" y="0"/>
                </a:moveTo>
                <a:lnTo>
                  <a:pt x="106207" y="40549"/>
                </a:lnTo>
                <a:lnTo>
                  <a:pt x="98504" y="76059"/>
                </a:lnTo>
                <a:lnTo>
                  <a:pt x="82341" y="105988"/>
                </a:lnTo>
                <a:lnTo>
                  <a:pt x="45288" y="129790"/>
                </a:lnTo>
                <a:lnTo>
                  <a:pt x="0" y="148168"/>
                </a:lnTo>
                <a:lnTo>
                  <a:pt x="21519" y="158622"/>
                </a:lnTo>
                <a:lnTo>
                  <a:pt x="66053" y="175608"/>
                </a:lnTo>
                <a:lnTo>
                  <a:pt x="93939" y="209449"/>
                </a:lnTo>
                <a:lnTo>
                  <a:pt x="110710" y="267893"/>
                </a:lnTo>
                <a:lnTo>
                  <a:pt x="117039" y="295092"/>
                </a:lnTo>
                <a:lnTo>
                  <a:pt x="125050" y="271266"/>
                </a:lnTo>
                <a:lnTo>
                  <a:pt x="138062" y="215198"/>
                </a:lnTo>
                <a:lnTo>
                  <a:pt x="159153" y="182549"/>
                </a:lnTo>
                <a:lnTo>
                  <a:pt x="200754" y="161668"/>
                </a:lnTo>
                <a:lnTo>
                  <a:pt x="213439" y="157603"/>
                </a:lnTo>
                <a:lnTo>
                  <a:pt x="225719" y="153135"/>
                </a:lnTo>
                <a:lnTo>
                  <a:pt x="235306" y="148168"/>
                </a:lnTo>
                <a:lnTo>
                  <a:pt x="217502" y="139419"/>
                </a:lnTo>
                <a:lnTo>
                  <a:pt x="195121" y="132073"/>
                </a:lnTo>
                <a:lnTo>
                  <a:pt x="171954" y="121967"/>
                </a:lnTo>
                <a:lnTo>
                  <a:pt x="151790" y="104940"/>
                </a:lnTo>
                <a:lnTo>
                  <a:pt x="139919" y="83706"/>
                </a:lnTo>
                <a:lnTo>
                  <a:pt x="131469" y="57373"/>
                </a:lnTo>
                <a:lnTo>
                  <a:pt x="117878" y="0"/>
                </a:lnTo>
                <a:close/>
              </a:path>
            </a:pathLst>
          </a:custGeom>
          <a:solidFill>
            <a:srgbClr val="225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491" y="5380380"/>
            <a:ext cx="673100" cy="813435"/>
          </a:xfrm>
          <a:custGeom>
            <a:avLst/>
            <a:gdLst/>
            <a:ahLst/>
            <a:cxnLst/>
            <a:rect l="l" t="t" r="r" b="b"/>
            <a:pathLst>
              <a:path w="673100" h="813435">
                <a:moveTo>
                  <a:pt x="523684" y="322605"/>
                </a:moveTo>
                <a:lnTo>
                  <a:pt x="501230" y="312191"/>
                </a:lnTo>
                <a:lnTo>
                  <a:pt x="474192" y="302628"/>
                </a:lnTo>
                <a:lnTo>
                  <a:pt x="446405" y="293662"/>
                </a:lnTo>
                <a:lnTo>
                  <a:pt x="421690" y="285000"/>
                </a:lnTo>
                <a:lnTo>
                  <a:pt x="380758" y="266839"/>
                </a:lnTo>
                <a:lnTo>
                  <a:pt x="329577" y="226326"/>
                </a:lnTo>
                <a:lnTo>
                  <a:pt x="302412" y="165849"/>
                </a:lnTo>
                <a:lnTo>
                  <a:pt x="291503" y="122745"/>
                </a:lnTo>
                <a:lnTo>
                  <a:pt x="278993" y="68173"/>
                </a:lnTo>
                <a:lnTo>
                  <a:pt x="262356" y="0"/>
                </a:lnTo>
                <a:lnTo>
                  <a:pt x="255028" y="22860"/>
                </a:lnTo>
                <a:lnTo>
                  <a:pt x="246164" y="59258"/>
                </a:lnTo>
                <a:lnTo>
                  <a:pt x="231051" y="125577"/>
                </a:lnTo>
                <a:lnTo>
                  <a:pt x="212686" y="185242"/>
                </a:lnTo>
                <a:lnTo>
                  <a:pt x="192278" y="226021"/>
                </a:lnTo>
                <a:lnTo>
                  <a:pt x="138506" y="270903"/>
                </a:lnTo>
                <a:lnTo>
                  <a:pt x="101752" y="284962"/>
                </a:lnTo>
                <a:lnTo>
                  <a:pt x="56146" y="300075"/>
                </a:lnTo>
                <a:lnTo>
                  <a:pt x="0" y="321233"/>
                </a:lnTo>
                <a:lnTo>
                  <a:pt x="18732" y="330809"/>
                </a:lnTo>
                <a:lnTo>
                  <a:pt x="49885" y="342404"/>
                </a:lnTo>
                <a:lnTo>
                  <a:pt x="102044" y="360248"/>
                </a:lnTo>
                <a:lnTo>
                  <a:pt x="127254" y="370674"/>
                </a:lnTo>
                <a:lnTo>
                  <a:pt x="172364" y="396087"/>
                </a:lnTo>
                <a:lnTo>
                  <a:pt x="210210" y="449618"/>
                </a:lnTo>
                <a:lnTo>
                  <a:pt x="225107" y="495693"/>
                </a:lnTo>
                <a:lnTo>
                  <a:pt x="236816" y="546582"/>
                </a:lnTo>
                <a:lnTo>
                  <a:pt x="248043" y="598030"/>
                </a:lnTo>
                <a:lnTo>
                  <a:pt x="261531" y="645769"/>
                </a:lnTo>
                <a:lnTo>
                  <a:pt x="275412" y="598055"/>
                </a:lnTo>
                <a:lnTo>
                  <a:pt x="286550" y="546785"/>
                </a:lnTo>
                <a:lnTo>
                  <a:pt x="298132" y="496011"/>
                </a:lnTo>
                <a:lnTo>
                  <a:pt x="313372" y="449846"/>
                </a:lnTo>
                <a:lnTo>
                  <a:pt x="335445" y="412330"/>
                </a:lnTo>
                <a:lnTo>
                  <a:pt x="378104" y="378853"/>
                </a:lnTo>
                <a:lnTo>
                  <a:pt x="430428" y="356844"/>
                </a:lnTo>
                <a:lnTo>
                  <a:pt x="482320" y="340156"/>
                </a:lnTo>
                <a:lnTo>
                  <a:pt x="523684" y="322605"/>
                </a:lnTo>
                <a:close/>
              </a:path>
              <a:path w="673100" h="813435">
                <a:moveTo>
                  <a:pt x="672744" y="651586"/>
                </a:moveTo>
                <a:lnTo>
                  <a:pt x="661517" y="646366"/>
                </a:lnTo>
                <a:lnTo>
                  <a:pt x="648004" y="641591"/>
                </a:lnTo>
                <a:lnTo>
                  <a:pt x="634111" y="637108"/>
                </a:lnTo>
                <a:lnTo>
                  <a:pt x="621753" y="632777"/>
                </a:lnTo>
                <a:lnTo>
                  <a:pt x="586359" y="614273"/>
                </a:lnTo>
                <a:lnTo>
                  <a:pt x="568032" y="590105"/>
                </a:lnTo>
                <a:lnTo>
                  <a:pt x="556653" y="551649"/>
                </a:lnTo>
                <a:lnTo>
                  <a:pt x="542074" y="490283"/>
                </a:lnTo>
                <a:lnTo>
                  <a:pt x="538416" y="501700"/>
                </a:lnTo>
                <a:lnTo>
                  <a:pt x="533984" y="519899"/>
                </a:lnTo>
                <a:lnTo>
                  <a:pt x="526427" y="553072"/>
                </a:lnTo>
                <a:lnTo>
                  <a:pt x="509739" y="598944"/>
                </a:lnTo>
                <a:lnTo>
                  <a:pt x="487959" y="621626"/>
                </a:lnTo>
                <a:lnTo>
                  <a:pt x="456526" y="634492"/>
                </a:lnTo>
                <a:lnTo>
                  <a:pt x="410908" y="650887"/>
                </a:lnTo>
                <a:lnTo>
                  <a:pt x="420268" y="655688"/>
                </a:lnTo>
                <a:lnTo>
                  <a:pt x="435851" y="661479"/>
                </a:lnTo>
                <a:lnTo>
                  <a:pt x="461924" y="670407"/>
                </a:lnTo>
                <a:lnTo>
                  <a:pt x="474535" y="675614"/>
                </a:lnTo>
                <a:lnTo>
                  <a:pt x="518096" y="720496"/>
                </a:lnTo>
                <a:lnTo>
                  <a:pt x="533476" y="782955"/>
                </a:lnTo>
                <a:lnTo>
                  <a:pt x="541667" y="813168"/>
                </a:lnTo>
                <a:lnTo>
                  <a:pt x="550075" y="782980"/>
                </a:lnTo>
                <a:lnTo>
                  <a:pt x="556945" y="750811"/>
                </a:lnTo>
                <a:lnTo>
                  <a:pt x="565429" y="720648"/>
                </a:lnTo>
                <a:lnTo>
                  <a:pt x="578624" y="696442"/>
                </a:lnTo>
                <a:lnTo>
                  <a:pt x="599960" y="679704"/>
                </a:lnTo>
                <a:lnTo>
                  <a:pt x="626122" y="668705"/>
                </a:lnTo>
                <a:lnTo>
                  <a:pt x="652056" y="660349"/>
                </a:lnTo>
                <a:lnTo>
                  <a:pt x="672744" y="651586"/>
                </a:lnTo>
                <a:close/>
              </a:path>
            </a:pathLst>
          </a:custGeom>
          <a:solidFill>
            <a:srgbClr val="225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 rot="2603986">
            <a:off x="-204260" y="3208687"/>
            <a:ext cx="386759" cy="470007"/>
          </a:xfrm>
          <a:prstGeom prst="rect">
            <a:avLst/>
          </a:prstGeom>
          <a:solidFill>
            <a:srgbClr val="225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603986">
            <a:off x="11510937" y="3796525"/>
            <a:ext cx="386759" cy="470007"/>
          </a:xfrm>
          <a:prstGeom prst="rect">
            <a:avLst/>
          </a:prstGeom>
          <a:solidFill>
            <a:srgbClr val="225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501900" y="143435"/>
            <a:ext cx="6869297" cy="1636764"/>
            <a:chOff x="1728476" y="219987"/>
            <a:chExt cx="8241024" cy="1624688"/>
          </a:xfrm>
          <a:solidFill>
            <a:srgbClr val="2251FF">
              <a:alpha val="85098"/>
            </a:srgbClr>
          </a:solidFill>
        </p:grpSpPr>
        <p:sp>
          <p:nvSpPr>
            <p:cNvPr id="19" name="Овал 18"/>
            <p:cNvSpPr/>
            <p:nvPr/>
          </p:nvSpPr>
          <p:spPr>
            <a:xfrm>
              <a:off x="1728476" y="569595"/>
              <a:ext cx="8241024" cy="1275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729514" y="219987"/>
              <a:ext cx="3962400" cy="9661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85470" y="263398"/>
            <a:ext cx="10538460" cy="1169551"/>
          </a:xfrm>
        </p:spPr>
        <p:txBody>
          <a:bodyPr/>
          <a:lstStyle/>
          <a:p>
            <a:pPr algn="ctr" rtl="0"/>
            <a:r>
              <a:rPr lang="ru-RU" sz="4800" b="1" dirty="0">
                <a:solidFill>
                  <a:schemeClr val="bg1">
                    <a:lumMod val="85000"/>
                  </a:schemeClr>
                </a:solidFill>
                <a:latin typeface="Century" panose="02040604050505020304" pitchFamily="18" charset="0"/>
              </a:rPr>
              <a:t>Команда</a:t>
            </a:r>
            <a:br>
              <a:rPr lang="ru-RU" sz="3200" b="1" dirty="0">
                <a:solidFill>
                  <a:schemeClr val="bg1">
                    <a:lumMod val="85000"/>
                  </a:schemeClr>
                </a:solidFill>
                <a:latin typeface="Century" panose="02040604050505020304" pitchFamily="18" charset="0"/>
              </a:rPr>
            </a:b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Century" panose="02040604050505020304" pitchFamily="18" charset="0"/>
              </a:rPr>
              <a:t>Что это такое и как с этим работать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319" cy="65836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078994" y="-136524"/>
            <a:ext cx="4719305" cy="2145030"/>
          </a:xfrm>
          <a:custGeom>
            <a:avLst/>
            <a:gdLst/>
            <a:ahLst/>
            <a:cxnLst/>
            <a:rect l="l" t="t" r="r" b="b"/>
            <a:pathLst>
              <a:path w="4625340" h="2008505">
                <a:moveTo>
                  <a:pt x="0" y="0"/>
                </a:moveTo>
                <a:lnTo>
                  <a:pt x="16255" y="64783"/>
                </a:lnTo>
                <a:lnTo>
                  <a:pt x="38134" y="136482"/>
                </a:lnTo>
                <a:lnTo>
                  <a:pt x="63790" y="206315"/>
                </a:lnTo>
                <a:lnTo>
                  <a:pt x="93420" y="274164"/>
                </a:lnTo>
                <a:lnTo>
                  <a:pt x="127221" y="339906"/>
                </a:lnTo>
                <a:lnTo>
                  <a:pt x="165389" y="403423"/>
                </a:lnTo>
                <a:lnTo>
                  <a:pt x="208121" y="464593"/>
                </a:lnTo>
                <a:lnTo>
                  <a:pt x="255613" y="523297"/>
                </a:lnTo>
                <a:lnTo>
                  <a:pt x="281206" y="551686"/>
                </a:lnTo>
                <a:lnTo>
                  <a:pt x="308064" y="579413"/>
                </a:lnTo>
                <a:lnTo>
                  <a:pt x="336209" y="606463"/>
                </a:lnTo>
                <a:lnTo>
                  <a:pt x="365668" y="632821"/>
                </a:lnTo>
                <a:lnTo>
                  <a:pt x="396465" y="658472"/>
                </a:lnTo>
                <a:lnTo>
                  <a:pt x="428624" y="683401"/>
                </a:lnTo>
                <a:lnTo>
                  <a:pt x="462169" y="707593"/>
                </a:lnTo>
                <a:lnTo>
                  <a:pt x="497127" y="731033"/>
                </a:lnTo>
                <a:lnTo>
                  <a:pt x="533520" y="753705"/>
                </a:lnTo>
                <a:lnTo>
                  <a:pt x="571374" y="775595"/>
                </a:lnTo>
                <a:lnTo>
                  <a:pt x="610713" y="796688"/>
                </a:lnTo>
                <a:lnTo>
                  <a:pt x="651563" y="816968"/>
                </a:lnTo>
                <a:lnTo>
                  <a:pt x="693946" y="836421"/>
                </a:lnTo>
                <a:lnTo>
                  <a:pt x="737889" y="855031"/>
                </a:lnTo>
                <a:lnTo>
                  <a:pt x="783415" y="872784"/>
                </a:lnTo>
                <a:lnTo>
                  <a:pt x="830550" y="889664"/>
                </a:lnTo>
                <a:lnTo>
                  <a:pt x="879317" y="905656"/>
                </a:lnTo>
                <a:lnTo>
                  <a:pt x="929742" y="920746"/>
                </a:lnTo>
                <a:lnTo>
                  <a:pt x="981849" y="934918"/>
                </a:lnTo>
                <a:lnTo>
                  <a:pt x="1035662" y="948156"/>
                </a:lnTo>
                <a:lnTo>
                  <a:pt x="1073076" y="956571"/>
                </a:lnTo>
                <a:lnTo>
                  <a:pt x="1110555" y="964363"/>
                </a:lnTo>
                <a:lnTo>
                  <a:pt x="1148092" y="971538"/>
                </a:lnTo>
                <a:lnTo>
                  <a:pt x="1185682" y="978102"/>
                </a:lnTo>
                <a:lnTo>
                  <a:pt x="1223319" y="984061"/>
                </a:lnTo>
                <a:lnTo>
                  <a:pt x="1298709" y="994194"/>
                </a:lnTo>
                <a:lnTo>
                  <a:pt x="1374217" y="1001986"/>
                </a:lnTo>
                <a:lnTo>
                  <a:pt x="1449794" y="1007489"/>
                </a:lnTo>
                <a:lnTo>
                  <a:pt x="1525394" y="1010754"/>
                </a:lnTo>
                <a:lnTo>
                  <a:pt x="1600970" y="1011831"/>
                </a:lnTo>
                <a:lnTo>
                  <a:pt x="1638734" y="1011566"/>
                </a:lnTo>
                <a:lnTo>
                  <a:pt x="1714186" y="1009459"/>
                </a:lnTo>
                <a:lnTo>
                  <a:pt x="1789497" y="1005294"/>
                </a:lnTo>
                <a:lnTo>
                  <a:pt x="1864619" y="999120"/>
                </a:lnTo>
                <a:lnTo>
                  <a:pt x="1939505" y="990989"/>
                </a:lnTo>
                <a:lnTo>
                  <a:pt x="2014110" y="980952"/>
                </a:lnTo>
                <a:lnTo>
                  <a:pt x="2088385" y="969060"/>
                </a:lnTo>
                <a:lnTo>
                  <a:pt x="2162284" y="955365"/>
                </a:lnTo>
                <a:lnTo>
                  <a:pt x="2235760" y="939917"/>
                </a:lnTo>
                <a:lnTo>
                  <a:pt x="2308766" y="922767"/>
                </a:lnTo>
                <a:lnTo>
                  <a:pt x="2381255" y="903968"/>
                </a:lnTo>
                <a:lnTo>
                  <a:pt x="2453179" y="883569"/>
                </a:lnTo>
                <a:lnTo>
                  <a:pt x="2524493" y="861621"/>
                </a:lnTo>
                <a:lnTo>
                  <a:pt x="2595149" y="838177"/>
                </a:lnTo>
                <a:lnTo>
                  <a:pt x="2665100" y="813287"/>
                </a:lnTo>
                <a:lnTo>
                  <a:pt x="2734299" y="787002"/>
                </a:lnTo>
                <a:lnTo>
                  <a:pt x="2802700" y="759373"/>
                </a:lnTo>
                <a:lnTo>
                  <a:pt x="2870254" y="730452"/>
                </a:lnTo>
                <a:lnTo>
                  <a:pt x="2936916" y="700289"/>
                </a:lnTo>
                <a:lnTo>
                  <a:pt x="3002639" y="668936"/>
                </a:lnTo>
                <a:lnTo>
                  <a:pt x="3067375" y="636443"/>
                </a:lnTo>
                <a:lnTo>
                  <a:pt x="3131077" y="602863"/>
                </a:lnTo>
                <a:lnTo>
                  <a:pt x="3193699" y="568245"/>
                </a:lnTo>
                <a:lnTo>
                  <a:pt x="3255193" y="532641"/>
                </a:lnTo>
                <a:lnTo>
                  <a:pt x="3315513" y="496102"/>
                </a:lnTo>
                <a:lnTo>
                  <a:pt x="3374612" y="458679"/>
                </a:lnTo>
                <a:lnTo>
                  <a:pt x="3432442" y="420424"/>
                </a:lnTo>
                <a:lnTo>
                  <a:pt x="3488957" y="381387"/>
                </a:lnTo>
                <a:lnTo>
                  <a:pt x="3544110" y="341620"/>
                </a:lnTo>
                <a:lnTo>
                  <a:pt x="3597853" y="301173"/>
                </a:lnTo>
                <a:lnTo>
                  <a:pt x="3650141" y="260098"/>
                </a:lnTo>
                <a:lnTo>
                  <a:pt x="3700925" y="218446"/>
                </a:lnTo>
                <a:lnTo>
                  <a:pt x="3750160" y="176268"/>
                </a:lnTo>
                <a:lnTo>
                  <a:pt x="3797797" y="133615"/>
                </a:lnTo>
                <a:lnTo>
                  <a:pt x="3843791" y="90538"/>
                </a:lnTo>
                <a:lnTo>
                  <a:pt x="3888093" y="47088"/>
                </a:lnTo>
                <a:lnTo>
                  <a:pt x="3930658" y="3317"/>
                </a:lnTo>
                <a:lnTo>
                  <a:pt x="3933768" y="0"/>
                </a:lnTo>
              </a:path>
              <a:path w="4625340" h="2008505">
                <a:moveTo>
                  <a:pt x="2332434" y="0"/>
                </a:moveTo>
                <a:lnTo>
                  <a:pt x="2338454" y="78011"/>
                </a:lnTo>
                <a:lnTo>
                  <a:pt x="2343032" y="126733"/>
                </a:lnTo>
                <a:lnTo>
                  <a:pt x="2348200" y="175527"/>
                </a:lnTo>
                <a:lnTo>
                  <a:pt x="2353948" y="224355"/>
                </a:lnTo>
                <a:lnTo>
                  <a:pt x="2360264" y="273183"/>
                </a:lnTo>
                <a:lnTo>
                  <a:pt x="2367138" y="321973"/>
                </a:lnTo>
                <a:lnTo>
                  <a:pt x="2374559" y="370691"/>
                </a:lnTo>
                <a:lnTo>
                  <a:pt x="2382517" y="419301"/>
                </a:lnTo>
                <a:lnTo>
                  <a:pt x="2391001" y="467766"/>
                </a:lnTo>
                <a:lnTo>
                  <a:pt x="2400000" y="516051"/>
                </a:lnTo>
                <a:lnTo>
                  <a:pt x="2409504" y="564119"/>
                </a:lnTo>
                <a:lnTo>
                  <a:pt x="2419502" y="611935"/>
                </a:lnTo>
                <a:lnTo>
                  <a:pt x="2429984" y="659464"/>
                </a:lnTo>
                <a:lnTo>
                  <a:pt x="2440938" y="706668"/>
                </a:lnTo>
                <a:lnTo>
                  <a:pt x="2452354" y="753513"/>
                </a:lnTo>
                <a:lnTo>
                  <a:pt x="2464222" y="799961"/>
                </a:lnTo>
                <a:lnTo>
                  <a:pt x="2476531" y="845979"/>
                </a:lnTo>
                <a:lnTo>
                  <a:pt x="2489269" y="891528"/>
                </a:lnTo>
                <a:lnTo>
                  <a:pt x="2502428" y="936575"/>
                </a:lnTo>
                <a:lnTo>
                  <a:pt x="2515995" y="981082"/>
                </a:lnTo>
                <a:lnTo>
                  <a:pt x="2529960" y="1025013"/>
                </a:lnTo>
                <a:lnTo>
                  <a:pt x="2544314" y="1068334"/>
                </a:lnTo>
                <a:lnTo>
                  <a:pt x="2559044" y="1111008"/>
                </a:lnTo>
                <a:lnTo>
                  <a:pt x="2574140" y="1152999"/>
                </a:lnTo>
                <a:lnTo>
                  <a:pt x="2589592" y="1194271"/>
                </a:lnTo>
                <a:lnTo>
                  <a:pt x="2605389" y="1234789"/>
                </a:lnTo>
                <a:lnTo>
                  <a:pt x="2621521" y="1274515"/>
                </a:lnTo>
                <a:lnTo>
                  <a:pt x="2637976" y="1313416"/>
                </a:lnTo>
                <a:lnTo>
                  <a:pt x="2654745" y="1351454"/>
                </a:lnTo>
                <a:lnTo>
                  <a:pt x="2671815" y="1388594"/>
                </a:lnTo>
                <a:lnTo>
                  <a:pt x="2689178" y="1424800"/>
                </a:lnTo>
                <a:lnTo>
                  <a:pt x="2706822" y="1460036"/>
                </a:lnTo>
                <a:lnTo>
                  <a:pt x="2724736" y="1494265"/>
                </a:lnTo>
                <a:lnTo>
                  <a:pt x="2761334" y="1559564"/>
                </a:lnTo>
                <a:lnTo>
                  <a:pt x="2798887" y="1620408"/>
                </a:lnTo>
                <a:lnTo>
                  <a:pt x="2839076" y="1678007"/>
                </a:lnTo>
                <a:lnTo>
                  <a:pt x="2885765" y="1731638"/>
                </a:lnTo>
                <a:lnTo>
                  <a:pt x="2938244" y="1779786"/>
                </a:lnTo>
                <a:lnTo>
                  <a:pt x="2996222" y="1822664"/>
                </a:lnTo>
                <a:lnTo>
                  <a:pt x="3059407" y="1860483"/>
                </a:lnTo>
                <a:lnTo>
                  <a:pt x="3127506" y="1893457"/>
                </a:lnTo>
                <a:lnTo>
                  <a:pt x="3163307" y="1908194"/>
                </a:lnTo>
                <a:lnTo>
                  <a:pt x="3200228" y="1921799"/>
                </a:lnTo>
                <a:lnTo>
                  <a:pt x="3238231" y="1934299"/>
                </a:lnTo>
                <a:lnTo>
                  <a:pt x="3277281" y="1945720"/>
                </a:lnTo>
                <a:lnTo>
                  <a:pt x="3317340" y="1956089"/>
                </a:lnTo>
                <a:lnTo>
                  <a:pt x="3358372" y="1965433"/>
                </a:lnTo>
                <a:lnTo>
                  <a:pt x="3400341" y="1973778"/>
                </a:lnTo>
                <a:lnTo>
                  <a:pt x="3443210" y="1981151"/>
                </a:lnTo>
                <a:lnTo>
                  <a:pt x="3486943" y="1987579"/>
                </a:lnTo>
                <a:lnTo>
                  <a:pt x="3531503" y="1993087"/>
                </a:lnTo>
                <a:lnTo>
                  <a:pt x="3576854" y="1997702"/>
                </a:lnTo>
                <a:lnTo>
                  <a:pt x="3622959" y="2001452"/>
                </a:lnTo>
                <a:lnTo>
                  <a:pt x="3669782" y="2004362"/>
                </a:lnTo>
                <a:lnTo>
                  <a:pt x="3717286" y="2006460"/>
                </a:lnTo>
                <a:lnTo>
                  <a:pt x="3765435" y="2007771"/>
                </a:lnTo>
                <a:lnTo>
                  <a:pt x="3814192" y="2008322"/>
                </a:lnTo>
                <a:lnTo>
                  <a:pt x="3863521" y="2008141"/>
                </a:lnTo>
                <a:lnTo>
                  <a:pt x="3913385" y="2007252"/>
                </a:lnTo>
                <a:lnTo>
                  <a:pt x="3963748" y="2005684"/>
                </a:lnTo>
                <a:lnTo>
                  <a:pt x="4014573" y="2003462"/>
                </a:lnTo>
                <a:lnTo>
                  <a:pt x="4065824" y="2000613"/>
                </a:lnTo>
                <a:lnTo>
                  <a:pt x="4117464" y="1997165"/>
                </a:lnTo>
                <a:lnTo>
                  <a:pt x="4169457" y="1993142"/>
                </a:lnTo>
                <a:lnTo>
                  <a:pt x="4221766" y="1988572"/>
                </a:lnTo>
                <a:lnTo>
                  <a:pt x="4274356" y="1983481"/>
                </a:lnTo>
                <a:lnTo>
                  <a:pt x="4327188" y="1977897"/>
                </a:lnTo>
                <a:lnTo>
                  <a:pt x="4380227" y="1971845"/>
                </a:lnTo>
                <a:lnTo>
                  <a:pt x="4433437" y="1965352"/>
                </a:lnTo>
                <a:lnTo>
                  <a:pt x="4486780" y="1958445"/>
                </a:lnTo>
                <a:lnTo>
                  <a:pt x="4540221" y="1951150"/>
                </a:lnTo>
                <a:lnTo>
                  <a:pt x="4593723" y="1943493"/>
                </a:lnTo>
                <a:lnTo>
                  <a:pt x="4625323" y="1938776"/>
                </a:lnTo>
              </a:path>
            </a:pathLst>
          </a:custGeom>
          <a:ln w="685800">
            <a:solidFill>
              <a:srgbClr val="C5C6C6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36036" y="5342331"/>
            <a:ext cx="2762264" cy="1455344"/>
          </a:xfrm>
          <a:custGeom>
            <a:avLst/>
            <a:gdLst/>
            <a:ahLst/>
            <a:cxnLst/>
            <a:rect l="l" t="t" r="r" b="b"/>
            <a:pathLst>
              <a:path w="2668904" h="1241425">
                <a:moveTo>
                  <a:pt x="2668282" y="0"/>
                </a:moveTo>
                <a:lnTo>
                  <a:pt x="2600599" y="4094"/>
                </a:lnTo>
                <a:lnTo>
                  <a:pt x="2558953" y="6922"/>
                </a:lnTo>
                <a:lnTo>
                  <a:pt x="2517678" y="9965"/>
                </a:lnTo>
                <a:lnTo>
                  <a:pt x="2476782" y="13233"/>
                </a:lnTo>
                <a:lnTo>
                  <a:pt x="2436271" y="16738"/>
                </a:lnTo>
                <a:lnTo>
                  <a:pt x="2396152" y="20489"/>
                </a:lnTo>
                <a:lnTo>
                  <a:pt x="2356434" y="24498"/>
                </a:lnTo>
                <a:lnTo>
                  <a:pt x="2317121" y="28774"/>
                </a:lnTo>
                <a:lnTo>
                  <a:pt x="2278223" y="33328"/>
                </a:lnTo>
                <a:lnTo>
                  <a:pt x="2239745" y="38172"/>
                </a:lnTo>
                <a:lnTo>
                  <a:pt x="2201695" y="43314"/>
                </a:lnTo>
                <a:lnTo>
                  <a:pt x="2126908" y="54540"/>
                </a:lnTo>
                <a:lnTo>
                  <a:pt x="2053918" y="67089"/>
                </a:lnTo>
                <a:lnTo>
                  <a:pt x="1982780" y="81046"/>
                </a:lnTo>
                <a:lnTo>
                  <a:pt x="1913554" y="96495"/>
                </a:lnTo>
                <a:lnTo>
                  <a:pt x="1846293" y="113520"/>
                </a:lnTo>
                <a:lnTo>
                  <a:pt x="1781057" y="132205"/>
                </a:lnTo>
                <a:lnTo>
                  <a:pt x="1717901" y="152635"/>
                </a:lnTo>
                <a:lnTo>
                  <a:pt x="1660143" y="172893"/>
                </a:lnTo>
                <a:lnTo>
                  <a:pt x="1603200" y="193695"/>
                </a:lnTo>
                <a:lnTo>
                  <a:pt x="1547065" y="215032"/>
                </a:lnTo>
                <a:lnTo>
                  <a:pt x="1491727" y="236894"/>
                </a:lnTo>
                <a:lnTo>
                  <a:pt x="1437178" y="259270"/>
                </a:lnTo>
                <a:lnTo>
                  <a:pt x="1383409" y="282149"/>
                </a:lnTo>
                <a:lnTo>
                  <a:pt x="1330412" y="305523"/>
                </a:lnTo>
                <a:lnTo>
                  <a:pt x="1278177" y="329380"/>
                </a:lnTo>
                <a:lnTo>
                  <a:pt x="1226696" y="353709"/>
                </a:lnTo>
                <a:lnTo>
                  <a:pt x="1175960" y="378502"/>
                </a:lnTo>
                <a:lnTo>
                  <a:pt x="1125961" y="403747"/>
                </a:lnTo>
                <a:lnTo>
                  <a:pt x="1076689" y="429434"/>
                </a:lnTo>
                <a:lnTo>
                  <a:pt x="1028136" y="455552"/>
                </a:lnTo>
                <a:lnTo>
                  <a:pt x="980292" y="482093"/>
                </a:lnTo>
                <a:lnTo>
                  <a:pt x="933150" y="509044"/>
                </a:lnTo>
                <a:lnTo>
                  <a:pt x="886699" y="536396"/>
                </a:lnTo>
                <a:lnTo>
                  <a:pt x="840933" y="564139"/>
                </a:lnTo>
                <a:lnTo>
                  <a:pt x="795841" y="592261"/>
                </a:lnTo>
                <a:lnTo>
                  <a:pt x="751415" y="620754"/>
                </a:lnTo>
                <a:lnTo>
                  <a:pt x="707646" y="649607"/>
                </a:lnTo>
                <a:lnTo>
                  <a:pt x="664525" y="678808"/>
                </a:lnTo>
                <a:lnTo>
                  <a:pt x="622044" y="708349"/>
                </a:lnTo>
                <a:lnTo>
                  <a:pt x="580194" y="738218"/>
                </a:lnTo>
                <a:lnTo>
                  <a:pt x="538965" y="768406"/>
                </a:lnTo>
                <a:lnTo>
                  <a:pt x="498350" y="798901"/>
                </a:lnTo>
                <a:lnTo>
                  <a:pt x="458339" y="829695"/>
                </a:lnTo>
                <a:lnTo>
                  <a:pt x="418924" y="860775"/>
                </a:lnTo>
                <a:lnTo>
                  <a:pt x="380095" y="892133"/>
                </a:lnTo>
                <a:lnTo>
                  <a:pt x="341844" y="923758"/>
                </a:lnTo>
                <a:lnTo>
                  <a:pt x="304163" y="955639"/>
                </a:lnTo>
                <a:lnTo>
                  <a:pt x="267042" y="987766"/>
                </a:lnTo>
                <a:lnTo>
                  <a:pt x="230472" y="1020129"/>
                </a:lnTo>
                <a:lnTo>
                  <a:pt x="194445" y="1052718"/>
                </a:lnTo>
                <a:lnTo>
                  <a:pt x="158952" y="1085522"/>
                </a:lnTo>
                <a:lnTo>
                  <a:pt x="123985" y="1118531"/>
                </a:lnTo>
                <a:lnTo>
                  <a:pt x="89534" y="1151735"/>
                </a:lnTo>
                <a:lnTo>
                  <a:pt x="55590" y="1185123"/>
                </a:lnTo>
                <a:lnTo>
                  <a:pt x="22145" y="1218684"/>
                </a:lnTo>
                <a:lnTo>
                  <a:pt x="0" y="1241348"/>
                </a:lnTo>
              </a:path>
            </a:pathLst>
          </a:custGeom>
          <a:ln w="685800">
            <a:solidFill>
              <a:srgbClr val="C5C6C6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41300" y="3136328"/>
            <a:ext cx="4876800" cy="3661347"/>
          </a:xfrm>
          <a:custGeom>
            <a:avLst/>
            <a:gdLst/>
            <a:ahLst/>
            <a:cxnLst/>
            <a:rect l="l" t="t" r="r" b="b"/>
            <a:pathLst>
              <a:path w="4554220" h="3447415">
                <a:moveTo>
                  <a:pt x="4553733" y="3447351"/>
                </a:moveTo>
                <a:lnTo>
                  <a:pt x="4505628" y="3386204"/>
                </a:lnTo>
                <a:lnTo>
                  <a:pt x="4470901" y="3342979"/>
                </a:lnTo>
                <a:lnTo>
                  <a:pt x="4435721" y="3299930"/>
                </a:lnTo>
                <a:lnTo>
                  <a:pt x="4400079" y="3257072"/>
                </a:lnTo>
                <a:lnTo>
                  <a:pt x="4363966" y="3214424"/>
                </a:lnTo>
                <a:lnTo>
                  <a:pt x="4327371" y="3172003"/>
                </a:lnTo>
                <a:lnTo>
                  <a:pt x="4290284" y="3129825"/>
                </a:lnTo>
                <a:lnTo>
                  <a:pt x="4252696" y="3087908"/>
                </a:lnTo>
                <a:lnTo>
                  <a:pt x="4214596" y="3046270"/>
                </a:lnTo>
                <a:lnTo>
                  <a:pt x="4175976" y="3004927"/>
                </a:lnTo>
                <a:lnTo>
                  <a:pt x="4136824" y="2963897"/>
                </a:lnTo>
                <a:lnTo>
                  <a:pt x="4097131" y="2923198"/>
                </a:lnTo>
                <a:lnTo>
                  <a:pt x="4056886" y="2882845"/>
                </a:lnTo>
                <a:lnTo>
                  <a:pt x="4016082" y="2842857"/>
                </a:lnTo>
                <a:lnTo>
                  <a:pt x="3974706" y="2803251"/>
                </a:lnTo>
                <a:lnTo>
                  <a:pt x="3932749" y="2764045"/>
                </a:lnTo>
                <a:lnTo>
                  <a:pt x="3890202" y="2725254"/>
                </a:lnTo>
                <a:lnTo>
                  <a:pt x="3847055" y="2686897"/>
                </a:lnTo>
                <a:lnTo>
                  <a:pt x="3803297" y="2648991"/>
                </a:lnTo>
                <a:lnTo>
                  <a:pt x="3758919" y="2611553"/>
                </a:lnTo>
                <a:lnTo>
                  <a:pt x="3713910" y="2574601"/>
                </a:lnTo>
                <a:lnTo>
                  <a:pt x="3668262" y="2538151"/>
                </a:lnTo>
                <a:lnTo>
                  <a:pt x="3621963" y="2502221"/>
                </a:lnTo>
                <a:lnTo>
                  <a:pt x="3563490" y="2457881"/>
                </a:lnTo>
                <a:lnTo>
                  <a:pt x="3505389" y="2414591"/>
                </a:lnTo>
                <a:lnTo>
                  <a:pt x="3447661" y="2372343"/>
                </a:lnTo>
                <a:lnTo>
                  <a:pt x="3390306" y="2331130"/>
                </a:lnTo>
                <a:lnTo>
                  <a:pt x="3333325" y="2290944"/>
                </a:lnTo>
                <a:lnTo>
                  <a:pt x="3276719" y="2251776"/>
                </a:lnTo>
                <a:lnTo>
                  <a:pt x="3220487" y="2213620"/>
                </a:lnTo>
                <a:lnTo>
                  <a:pt x="3164630" y="2176466"/>
                </a:lnTo>
                <a:lnTo>
                  <a:pt x="3109148" y="2140309"/>
                </a:lnTo>
                <a:lnTo>
                  <a:pt x="3054043" y="2105138"/>
                </a:lnTo>
                <a:lnTo>
                  <a:pt x="2999314" y="2070948"/>
                </a:lnTo>
                <a:lnTo>
                  <a:pt x="2944963" y="2037729"/>
                </a:lnTo>
                <a:lnTo>
                  <a:pt x="2890989" y="2005475"/>
                </a:lnTo>
                <a:lnTo>
                  <a:pt x="2837392" y="1974177"/>
                </a:lnTo>
                <a:lnTo>
                  <a:pt x="2784175" y="1943827"/>
                </a:lnTo>
                <a:lnTo>
                  <a:pt x="2731336" y="1914418"/>
                </a:lnTo>
                <a:lnTo>
                  <a:pt x="2678876" y="1885942"/>
                </a:lnTo>
                <a:lnTo>
                  <a:pt x="2626796" y="1858391"/>
                </a:lnTo>
                <a:lnTo>
                  <a:pt x="2575097" y="1831757"/>
                </a:lnTo>
                <a:lnTo>
                  <a:pt x="2523778" y="1806033"/>
                </a:lnTo>
                <a:lnTo>
                  <a:pt x="2472841" y="1781210"/>
                </a:lnTo>
                <a:lnTo>
                  <a:pt x="2422285" y="1757280"/>
                </a:lnTo>
                <a:lnTo>
                  <a:pt x="2372111" y="1734237"/>
                </a:lnTo>
                <a:lnTo>
                  <a:pt x="2322320" y="1712071"/>
                </a:lnTo>
                <a:lnTo>
                  <a:pt x="2272913" y="1690776"/>
                </a:lnTo>
                <a:lnTo>
                  <a:pt x="2223888" y="1670343"/>
                </a:lnTo>
                <a:lnTo>
                  <a:pt x="2175248" y="1650765"/>
                </a:lnTo>
                <a:lnTo>
                  <a:pt x="2126992" y="1632034"/>
                </a:lnTo>
                <a:lnTo>
                  <a:pt x="2079121" y="1614141"/>
                </a:lnTo>
                <a:lnTo>
                  <a:pt x="2031636" y="1597080"/>
                </a:lnTo>
                <a:lnTo>
                  <a:pt x="1984536" y="1580841"/>
                </a:lnTo>
                <a:lnTo>
                  <a:pt x="1937823" y="1565419"/>
                </a:lnTo>
                <a:lnTo>
                  <a:pt x="1891497" y="1550804"/>
                </a:lnTo>
                <a:lnTo>
                  <a:pt x="1845558" y="1536988"/>
                </a:lnTo>
                <a:lnTo>
                  <a:pt x="1800006" y="1523965"/>
                </a:lnTo>
                <a:lnTo>
                  <a:pt x="1754843" y="1511726"/>
                </a:lnTo>
                <a:lnTo>
                  <a:pt x="1710069" y="1500263"/>
                </a:lnTo>
                <a:lnTo>
                  <a:pt x="1665684" y="1489569"/>
                </a:lnTo>
                <a:lnTo>
                  <a:pt x="1621688" y="1479636"/>
                </a:lnTo>
                <a:lnTo>
                  <a:pt x="1578083" y="1470455"/>
                </a:lnTo>
                <a:lnTo>
                  <a:pt x="1534868" y="1462019"/>
                </a:lnTo>
                <a:lnTo>
                  <a:pt x="1492044" y="1454321"/>
                </a:lnTo>
                <a:lnTo>
                  <a:pt x="1449611" y="1447352"/>
                </a:lnTo>
                <a:lnTo>
                  <a:pt x="1407571" y="1441105"/>
                </a:lnTo>
                <a:lnTo>
                  <a:pt x="1365923" y="1435571"/>
                </a:lnTo>
                <a:lnTo>
                  <a:pt x="1324668" y="1430743"/>
                </a:lnTo>
                <a:lnTo>
                  <a:pt x="1283806" y="1426613"/>
                </a:lnTo>
                <a:lnTo>
                  <a:pt x="1243338" y="1423174"/>
                </a:lnTo>
                <a:lnTo>
                  <a:pt x="1203264" y="1420417"/>
                </a:lnTo>
                <a:lnTo>
                  <a:pt x="1163586" y="1418335"/>
                </a:lnTo>
                <a:lnTo>
                  <a:pt x="1124302" y="1416919"/>
                </a:lnTo>
                <a:lnTo>
                  <a:pt x="1085414" y="1416163"/>
                </a:lnTo>
                <a:lnTo>
                  <a:pt x="1046922" y="1416057"/>
                </a:lnTo>
                <a:lnTo>
                  <a:pt x="1008827" y="1416595"/>
                </a:lnTo>
                <a:lnTo>
                  <a:pt x="933829" y="1419570"/>
                </a:lnTo>
                <a:lnTo>
                  <a:pt x="860422" y="1425024"/>
                </a:lnTo>
                <a:lnTo>
                  <a:pt x="788612" y="1432895"/>
                </a:lnTo>
                <a:lnTo>
                  <a:pt x="718401" y="1443120"/>
                </a:lnTo>
                <a:lnTo>
                  <a:pt x="649793" y="1455637"/>
                </a:lnTo>
                <a:lnTo>
                  <a:pt x="582793" y="1470382"/>
                </a:lnTo>
                <a:lnTo>
                  <a:pt x="517403" y="1487295"/>
                </a:lnTo>
                <a:lnTo>
                  <a:pt x="453628" y="1506311"/>
                </a:lnTo>
                <a:lnTo>
                  <a:pt x="391471" y="1527368"/>
                </a:lnTo>
                <a:lnTo>
                  <a:pt x="330937" y="1550404"/>
                </a:lnTo>
                <a:lnTo>
                  <a:pt x="272027" y="1575356"/>
                </a:lnTo>
                <a:lnTo>
                  <a:pt x="214748" y="1602162"/>
                </a:lnTo>
                <a:lnTo>
                  <a:pt x="159102" y="1630759"/>
                </a:lnTo>
                <a:lnTo>
                  <a:pt x="105092" y="1661083"/>
                </a:lnTo>
                <a:lnTo>
                  <a:pt x="52724" y="1693074"/>
                </a:lnTo>
                <a:lnTo>
                  <a:pt x="1999" y="1726668"/>
                </a:lnTo>
                <a:lnTo>
                  <a:pt x="0" y="1728072"/>
                </a:lnTo>
              </a:path>
              <a:path w="4554220" h="3447415">
                <a:moveTo>
                  <a:pt x="2083805" y="3447351"/>
                </a:moveTo>
                <a:lnTo>
                  <a:pt x="2098774" y="3380901"/>
                </a:lnTo>
                <a:lnTo>
                  <a:pt x="2112015" y="3309474"/>
                </a:lnTo>
                <a:lnTo>
                  <a:pt x="2122623" y="3236659"/>
                </a:lnTo>
                <a:lnTo>
                  <a:pt x="2130524" y="3162503"/>
                </a:lnTo>
                <a:lnTo>
                  <a:pt x="2135648" y="3087054"/>
                </a:lnTo>
                <a:lnTo>
                  <a:pt x="2137147" y="3048860"/>
                </a:lnTo>
                <a:lnTo>
                  <a:pt x="2137924" y="3010361"/>
                </a:lnTo>
                <a:lnTo>
                  <a:pt x="2137971" y="2971563"/>
                </a:lnTo>
                <a:lnTo>
                  <a:pt x="2137278" y="2932472"/>
                </a:lnTo>
                <a:lnTo>
                  <a:pt x="2135838" y="2893094"/>
                </a:lnTo>
                <a:lnTo>
                  <a:pt x="2133641" y="2853435"/>
                </a:lnTo>
                <a:lnTo>
                  <a:pt x="2130678" y="2813501"/>
                </a:lnTo>
                <a:lnTo>
                  <a:pt x="2126940" y="2773298"/>
                </a:lnTo>
                <a:lnTo>
                  <a:pt x="2122419" y="2732832"/>
                </a:lnTo>
                <a:lnTo>
                  <a:pt x="2117104" y="2692108"/>
                </a:lnTo>
                <a:lnTo>
                  <a:pt x="2110988" y="2651134"/>
                </a:lnTo>
                <a:lnTo>
                  <a:pt x="2104062" y="2609915"/>
                </a:lnTo>
                <a:lnTo>
                  <a:pt x="2096316" y="2568458"/>
                </a:lnTo>
                <a:lnTo>
                  <a:pt x="2087741" y="2526767"/>
                </a:lnTo>
                <a:lnTo>
                  <a:pt x="2078329" y="2484849"/>
                </a:lnTo>
                <a:lnTo>
                  <a:pt x="2068071" y="2442711"/>
                </a:lnTo>
                <a:lnTo>
                  <a:pt x="2056957" y="2400357"/>
                </a:lnTo>
                <a:lnTo>
                  <a:pt x="2044979" y="2357795"/>
                </a:lnTo>
                <a:lnTo>
                  <a:pt x="2032128" y="2315030"/>
                </a:lnTo>
                <a:lnTo>
                  <a:pt x="2018395" y="2272068"/>
                </a:lnTo>
                <a:lnTo>
                  <a:pt x="2003770" y="2228915"/>
                </a:lnTo>
                <a:lnTo>
                  <a:pt x="1988246" y="2185578"/>
                </a:lnTo>
                <a:lnTo>
                  <a:pt x="1971812" y="2142062"/>
                </a:lnTo>
                <a:lnTo>
                  <a:pt x="1954461" y="2098373"/>
                </a:lnTo>
                <a:lnTo>
                  <a:pt x="1936183" y="2054517"/>
                </a:lnTo>
                <a:lnTo>
                  <a:pt x="1916969" y="2010501"/>
                </a:lnTo>
                <a:lnTo>
                  <a:pt x="1896810" y="1966330"/>
                </a:lnTo>
                <a:lnTo>
                  <a:pt x="1875698" y="1922010"/>
                </a:lnTo>
                <a:lnTo>
                  <a:pt x="1853623" y="1877547"/>
                </a:lnTo>
                <a:lnTo>
                  <a:pt x="1830576" y="1832948"/>
                </a:lnTo>
                <a:lnTo>
                  <a:pt x="1806549" y="1788218"/>
                </a:lnTo>
                <a:lnTo>
                  <a:pt x="1781533" y="1743364"/>
                </a:lnTo>
                <a:lnTo>
                  <a:pt x="1755518" y="1698391"/>
                </a:lnTo>
                <a:lnTo>
                  <a:pt x="1728496" y="1653305"/>
                </a:lnTo>
                <a:lnTo>
                  <a:pt x="1700457" y="1608113"/>
                </a:lnTo>
                <a:lnTo>
                  <a:pt x="1671394" y="1562821"/>
                </a:lnTo>
                <a:lnTo>
                  <a:pt x="1641296" y="1517433"/>
                </a:lnTo>
                <a:lnTo>
                  <a:pt x="1610155" y="1471957"/>
                </a:lnTo>
                <a:lnTo>
                  <a:pt x="1577962" y="1426399"/>
                </a:lnTo>
                <a:lnTo>
                  <a:pt x="1544708" y="1380764"/>
                </a:lnTo>
                <a:lnTo>
                  <a:pt x="1510384" y="1335059"/>
                </a:lnTo>
                <a:lnTo>
                  <a:pt x="1474981" y="1289289"/>
                </a:lnTo>
                <a:lnTo>
                  <a:pt x="1438490" y="1243461"/>
                </a:lnTo>
                <a:lnTo>
                  <a:pt x="1400903" y="1197580"/>
                </a:lnTo>
                <a:lnTo>
                  <a:pt x="1362210" y="1151653"/>
                </a:lnTo>
                <a:lnTo>
                  <a:pt x="1322402" y="1105685"/>
                </a:lnTo>
                <a:lnTo>
                  <a:pt x="1281471" y="1059683"/>
                </a:lnTo>
                <a:lnTo>
                  <a:pt x="1239407" y="1013653"/>
                </a:lnTo>
                <a:lnTo>
                  <a:pt x="1196202" y="967600"/>
                </a:lnTo>
                <a:lnTo>
                  <a:pt x="1151846" y="921531"/>
                </a:lnTo>
                <a:lnTo>
                  <a:pt x="1106331" y="875452"/>
                </a:lnTo>
                <a:lnTo>
                  <a:pt x="1059648" y="829368"/>
                </a:lnTo>
                <a:lnTo>
                  <a:pt x="1011787" y="783286"/>
                </a:lnTo>
                <a:lnTo>
                  <a:pt x="962740" y="737212"/>
                </a:lnTo>
                <a:lnTo>
                  <a:pt x="912498" y="691151"/>
                </a:lnTo>
                <a:lnTo>
                  <a:pt x="861052" y="645110"/>
                </a:lnTo>
                <a:lnTo>
                  <a:pt x="808393" y="599095"/>
                </a:lnTo>
                <a:lnTo>
                  <a:pt x="754513" y="553112"/>
                </a:lnTo>
                <a:lnTo>
                  <a:pt x="699401" y="507166"/>
                </a:lnTo>
                <a:lnTo>
                  <a:pt x="643049" y="461265"/>
                </a:lnTo>
                <a:lnTo>
                  <a:pt x="585449" y="415413"/>
                </a:lnTo>
                <a:lnTo>
                  <a:pt x="526590" y="369617"/>
                </a:lnTo>
                <a:lnTo>
                  <a:pt x="466466" y="323882"/>
                </a:lnTo>
                <a:lnTo>
                  <a:pt x="405065" y="278216"/>
                </a:lnTo>
                <a:lnTo>
                  <a:pt x="342380" y="232624"/>
                </a:lnTo>
                <a:lnTo>
                  <a:pt x="278402" y="187111"/>
                </a:lnTo>
                <a:lnTo>
                  <a:pt x="213121" y="141684"/>
                </a:lnTo>
                <a:lnTo>
                  <a:pt x="146529" y="96349"/>
                </a:lnTo>
                <a:lnTo>
                  <a:pt x="78616" y="51112"/>
                </a:lnTo>
                <a:lnTo>
                  <a:pt x="9374" y="5980"/>
                </a:lnTo>
                <a:lnTo>
                  <a:pt x="0" y="0"/>
                </a:lnTo>
              </a:path>
            </a:pathLst>
          </a:custGeom>
          <a:ln w="685800">
            <a:solidFill>
              <a:srgbClr val="C5C6C6">
                <a:alpha val="69804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6217" y="397183"/>
            <a:ext cx="10538460" cy="677108"/>
          </a:xfrm>
        </p:spPr>
        <p:txBody>
          <a:bodyPr/>
          <a:lstStyle/>
          <a:p>
            <a:r>
              <a:rPr lang="ru-RU" sz="4400" b="1" dirty="0">
                <a:solidFill>
                  <a:srgbClr val="FF5806"/>
                </a:solidFill>
              </a:rPr>
              <a:t>Что вас ждёт в вашей команде</a:t>
            </a:r>
            <a:endParaRPr lang="ru-RU" sz="4400" dirty="0">
              <a:solidFill>
                <a:srgbClr val="FF5806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86217" y="1356994"/>
            <a:ext cx="10538460" cy="4801314"/>
          </a:xfrm>
        </p:spPr>
        <p:txBody>
          <a:bodyPr/>
          <a:lstStyle/>
          <a:p>
            <a:pPr rtl="0" fontAlgn="base"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Первый этап: </a:t>
            </a: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малое количество связей между людьми, или полное их отсутствие, высокая степень стеснения и низкая коммуникация, местами выстраивание барьеров (Конфликты - один против другого, стычки на почве восприятия и мировоззрения). Ментор является агитатором и повышает активность, включенность - </a:t>
            </a: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100%. </a:t>
            </a:r>
          </a:p>
          <a:p>
            <a:pPr rtl="0" fontAlgn="base">
              <a:spcBef>
                <a:spcPts val="1200"/>
              </a:spcBef>
            </a:pPr>
            <a:endParaRPr lang="ru-RU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1200"/>
              </a:spcAft>
            </a:pP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Второй этап: </a:t>
            </a: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начинают зарождаться социальные связи, проявляется коммуникация, постепенно барьеры снижаются, группки по 2-5 человек общаются между собой (ВАЖНО! Не дать развиться конфликтам на этой стадии). Задача ментора - создавать почву для большего взаимодействия в команде, включенность - </a:t>
            </a: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80-90%</a:t>
            </a: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. Этап притирки.</a:t>
            </a:r>
          </a:p>
          <a:p>
            <a:pPr rtl="0" fontAlgn="base">
              <a:spcBef>
                <a:spcPts val="1200"/>
              </a:spcBef>
              <a:spcAft>
                <a:spcPts val="1200"/>
              </a:spcAft>
            </a:pPr>
            <a:endParaRPr lang="ru-RU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Lato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Третий этап: </a:t>
            </a: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складывается общее целеполагание, готовность к выполнению задач, у коллектива единая цель, появляются новые взаимосвязи из рабочих отношений. Притирка почти закончена, начинается экспериментальный этап. Задача ментора - создавать почву для этого, но уже можно контролируемо отдавать инициативу команде, включенность - </a:t>
            </a: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60-70%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F6F6401-CB36-1F09-6BB8-27213D223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7FD5A7D-CBBE-32F9-6840-E1D655FFFE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319" cy="658368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3928F147-23A8-4B06-9B9D-3CC8F39DA6F1}"/>
              </a:ext>
            </a:extLst>
          </p:cNvPr>
          <p:cNvSpPr/>
          <p:nvPr/>
        </p:nvSpPr>
        <p:spPr>
          <a:xfrm>
            <a:off x="7078994" y="-136524"/>
            <a:ext cx="4719305" cy="2145030"/>
          </a:xfrm>
          <a:custGeom>
            <a:avLst/>
            <a:gdLst/>
            <a:ahLst/>
            <a:cxnLst/>
            <a:rect l="l" t="t" r="r" b="b"/>
            <a:pathLst>
              <a:path w="4625340" h="2008505">
                <a:moveTo>
                  <a:pt x="0" y="0"/>
                </a:moveTo>
                <a:lnTo>
                  <a:pt x="16255" y="64783"/>
                </a:lnTo>
                <a:lnTo>
                  <a:pt x="38134" y="136482"/>
                </a:lnTo>
                <a:lnTo>
                  <a:pt x="63790" y="206315"/>
                </a:lnTo>
                <a:lnTo>
                  <a:pt x="93420" y="274164"/>
                </a:lnTo>
                <a:lnTo>
                  <a:pt x="127221" y="339906"/>
                </a:lnTo>
                <a:lnTo>
                  <a:pt x="165389" y="403423"/>
                </a:lnTo>
                <a:lnTo>
                  <a:pt x="208121" y="464593"/>
                </a:lnTo>
                <a:lnTo>
                  <a:pt x="255613" y="523297"/>
                </a:lnTo>
                <a:lnTo>
                  <a:pt x="281206" y="551686"/>
                </a:lnTo>
                <a:lnTo>
                  <a:pt x="308064" y="579413"/>
                </a:lnTo>
                <a:lnTo>
                  <a:pt x="336209" y="606463"/>
                </a:lnTo>
                <a:lnTo>
                  <a:pt x="365668" y="632821"/>
                </a:lnTo>
                <a:lnTo>
                  <a:pt x="396465" y="658472"/>
                </a:lnTo>
                <a:lnTo>
                  <a:pt x="428624" y="683401"/>
                </a:lnTo>
                <a:lnTo>
                  <a:pt x="462169" y="707593"/>
                </a:lnTo>
                <a:lnTo>
                  <a:pt x="497127" y="731033"/>
                </a:lnTo>
                <a:lnTo>
                  <a:pt x="533520" y="753705"/>
                </a:lnTo>
                <a:lnTo>
                  <a:pt x="571374" y="775595"/>
                </a:lnTo>
                <a:lnTo>
                  <a:pt x="610713" y="796688"/>
                </a:lnTo>
                <a:lnTo>
                  <a:pt x="651563" y="816968"/>
                </a:lnTo>
                <a:lnTo>
                  <a:pt x="693946" y="836421"/>
                </a:lnTo>
                <a:lnTo>
                  <a:pt x="737889" y="855031"/>
                </a:lnTo>
                <a:lnTo>
                  <a:pt x="783415" y="872784"/>
                </a:lnTo>
                <a:lnTo>
                  <a:pt x="830550" y="889664"/>
                </a:lnTo>
                <a:lnTo>
                  <a:pt x="879317" y="905656"/>
                </a:lnTo>
                <a:lnTo>
                  <a:pt x="929742" y="920746"/>
                </a:lnTo>
                <a:lnTo>
                  <a:pt x="981849" y="934918"/>
                </a:lnTo>
                <a:lnTo>
                  <a:pt x="1035662" y="948156"/>
                </a:lnTo>
                <a:lnTo>
                  <a:pt x="1073076" y="956571"/>
                </a:lnTo>
                <a:lnTo>
                  <a:pt x="1110555" y="964363"/>
                </a:lnTo>
                <a:lnTo>
                  <a:pt x="1148092" y="971538"/>
                </a:lnTo>
                <a:lnTo>
                  <a:pt x="1185682" y="978102"/>
                </a:lnTo>
                <a:lnTo>
                  <a:pt x="1223319" y="984061"/>
                </a:lnTo>
                <a:lnTo>
                  <a:pt x="1298709" y="994194"/>
                </a:lnTo>
                <a:lnTo>
                  <a:pt x="1374217" y="1001986"/>
                </a:lnTo>
                <a:lnTo>
                  <a:pt x="1449794" y="1007489"/>
                </a:lnTo>
                <a:lnTo>
                  <a:pt x="1525394" y="1010754"/>
                </a:lnTo>
                <a:lnTo>
                  <a:pt x="1600970" y="1011831"/>
                </a:lnTo>
                <a:lnTo>
                  <a:pt x="1638734" y="1011566"/>
                </a:lnTo>
                <a:lnTo>
                  <a:pt x="1714186" y="1009459"/>
                </a:lnTo>
                <a:lnTo>
                  <a:pt x="1789497" y="1005294"/>
                </a:lnTo>
                <a:lnTo>
                  <a:pt x="1864619" y="999120"/>
                </a:lnTo>
                <a:lnTo>
                  <a:pt x="1939505" y="990989"/>
                </a:lnTo>
                <a:lnTo>
                  <a:pt x="2014110" y="980952"/>
                </a:lnTo>
                <a:lnTo>
                  <a:pt x="2088385" y="969060"/>
                </a:lnTo>
                <a:lnTo>
                  <a:pt x="2162284" y="955365"/>
                </a:lnTo>
                <a:lnTo>
                  <a:pt x="2235760" y="939917"/>
                </a:lnTo>
                <a:lnTo>
                  <a:pt x="2308766" y="922767"/>
                </a:lnTo>
                <a:lnTo>
                  <a:pt x="2381255" y="903968"/>
                </a:lnTo>
                <a:lnTo>
                  <a:pt x="2453179" y="883569"/>
                </a:lnTo>
                <a:lnTo>
                  <a:pt x="2524493" y="861621"/>
                </a:lnTo>
                <a:lnTo>
                  <a:pt x="2595149" y="838177"/>
                </a:lnTo>
                <a:lnTo>
                  <a:pt x="2665100" y="813287"/>
                </a:lnTo>
                <a:lnTo>
                  <a:pt x="2734299" y="787002"/>
                </a:lnTo>
                <a:lnTo>
                  <a:pt x="2802700" y="759373"/>
                </a:lnTo>
                <a:lnTo>
                  <a:pt x="2870254" y="730452"/>
                </a:lnTo>
                <a:lnTo>
                  <a:pt x="2936916" y="700289"/>
                </a:lnTo>
                <a:lnTo>
                  <a:pt x="3002639" y="668936"/>
                </a:lnTo>
                <a:lnTo>
                  <a:pt x="3067375" y="636443"/>
                </a:lnTo>
                <a:lnTo>
                  <a:pt x="3131077" y="602863"/>
                </a:lnTo>
                <a:lnTo>
                  <a:pt x="3193699" y="568245"/>
                </a:lnTo>
                <a:lnTo>
                  <a:pt x="3255193" y="532641"/>
                </a:lnTo>
                <a:lnTo>
                  <a:pt x="3315513" y="496102"/>
                </a:lnTo>
                <a:lnTo>
                  <a:pt x="3374612" y="458679"/>
                </a:lnTo>
                <a:lnTo>
                  <a:pt x="3432442" y="420424"/>
                </a:lnTo>
                <a:lnTo>
                  <a:pt x="3488957" y="381387"/>
                </a:lnTo>
                <a:lnTo>
                  <a:pt x="3544110" y="341620"/>
                </a:lnTo>
                <a:lnTo>
                  <a:pt x="3597853" y="301173"/>
                </a:lnTo>
                <a:lnTo>
                  <a:pt x="3650141" y="260098"/>
                </a:lnTo>
                <a:lnTo>
                  <a:pt x="3700925" y="218446"/>
                </a:lnTo>
                <a:lnTo>
                  <a:pt x="3750160" y="176268"/>
                </a:lnTo>
                <a:lnTo>
                  <a:pt x="3797797" y="133615"/>
                </a:lnTo>
                <a:lnTo>
                  <a:pt x="3843791" y="90538"/>
                </a:lnTo>
                <a:lnTo>
                  <a:pt x="3888093" y="47088"/>
                </a:lnTo>
                <a:lnTo>
                  <a:pt x="3930658" y="3317"/>
                </a:lnTo>
                <a:lnTo>
                  <a:pt x="3933768" y="0"/>
                </a:lnTo>
              </a:path>
              <a:path w="4625340" h="2008505">
                <a:moveTo>
                  <a:pt x="2332434" y="0"/>
                </a:moveTo>
                <a:lnTo>
                  <a:pt x="2338454" y="78011"/>
                </a:lnTo>
                <a:lnTo>
                  <a:pt x="2343032" y="126733"/>
                </a:lnTo>
                <a:lnTo>
                  <a:pt x="2348200" y="175527"/>
                </a:lnTo>
                <a:lnTo>
                  <a:pt x="2353948" y="224355"/>
                </a:lnTo>
                <a:lnTo>
                  <a:pt x="2360264" y="273183"/>
                </a:lnTo>
                <a:lnTo>
                  <a:pt x="2367138" y="321973"/>
                </a:lnTo>
                <a:lnTo>
                  <a:pt x="2374559" y="370691"/>
                </a:lnTo>
                <a:lnTo>
                  <a:pt x="2382517" y="419301"/>
                </a:lnTo>
                <a:lnTo>
                  <a:pt x="2391001" y="467766"/>
                </a:lnTo>
                <a:lnTo>
                  <a:pt x="2400000" y="516051"/>
                </a:lnTo>
                <a:lnTo>
                  <a:pt x="2409504" y="564119"/>
                </a:lnTo>
                <a:lnTo>
                  <a:pt x="2419502" y="611935"/>
                </a:lnTo>
                <a:lnTo>
                  <a:pt x="2429984" y="659464"/>
                </a:lnTo>
                <a:lnTo>
                  <a:pt x="2440938" y="706668"/>
                </a:lnTo>
                <a:lnTo>
                  <a:pt x="2452354" y="753513"/>
                </a:lnTo>
                <a:lnTo>
                  <a:pt x="2464222" y="799961"/>
                </a:lnTo>
                <a:lnTo>
                  <a:pt x="2476531" y="845979"/>
                </a:lnTo>
                <a:lnTo>
                  <a:pt x="2489269" y="891528"/>
                </a:lnTo>
                <a:lnTo>
                  <a:pt x="2502428" y="936575"/>
                </a:lnTo>
                <a:lnTo>
                  <a:pt x="2515995" y="981082"/>
                </a:lnTo>
                <a:lnTo>
                  <a:pt x="2529960" y="1025013"/>
                </a:lnTo>
                <a:lnTo>
                  <a:pt x="2544314" y="1068334"/>
                </a:lnTo>
                <a:lnTo>
                  <a:pt x="2559044" y="1111008"/>
                </a:lnTo>
                <a:lnTo>
                  <a:pt x="2574140" y="1152999"/>
                </a:lnTo>
                <a:lnTo>
                  <a:pt x="2589592" y="1194271"/>
                </a:lnTo>
                <a:lnTo>
                  <a:pt x="2605389" y="1234789"/>
                </a:lnTo>
                <a:lnTo>
                  <a:pt x="2621521" y="1274515"/>
                </a:lnTo>
                <a:lnTo>
                  <a:pt x="2637976" y="1313416"/>
                </a:lnTo>
                <a:lnTo>
                  <a:pt x="2654745" y="1351454"/>
                </a:lnTo>
                <a:lnTo>
                  <a:pt x="2671815" y="1388594"/>
                </a:lnTo>
                <a:lnTo>
                  <a:pt x="2689178" y="1424800"/>
                </a:lnTo>
                <a:lnTo>
                  <a:pt x="2706822" y="1460036"/>
                </a:lnTo>
                <a:lnTo>
                  <a:pt x="2724736" y="1494265"/>
                </a:lnTo>
                <a:lnTo>
                  <a:pt x="2761334" y="1559564"/>
                </a:lnTo>
                <a:lnTo>
                  <a:pt x="2798887" y="1620408"/>
                </a:lnTo>
                <a:lnTo>
                  <a:pt x="2839076" y="1678007"/>
                </a:lnTo>
                <a:lnTo>
                  <a:pt x="2885765" y="1731638"/>
                </a:lnTo>
                <a:lnTo>
                  <a:pt x="2938244" y="1779786"/>
                </a:lnTo>
                <a:lnTo>
                  <a:pt x="2996222" y="1822664"/>
                </a:lnTo>
                <a:lnTo>
                  <a:pt x="3059407" y="1860483"/>
                </a:lnTo>
                <a:lnTo>
                  <a:pt x="3127506" y="1893457"/>
                </a:lnTo>
                <a:lnTo>
                  <a:pt x="3163307" y="1908194"/>
                </a:lnTo>
                <a:lnTo>
                  <a:pt x="3200228" y="1921799"/>
                </a:lnTo>
                <a:lnTo>
                  <a:pt x="3238231" y="1934299"/>
                </a:lnTo>
                <a:lnTo>
                  <a:pt x="3277281" y="1945720"/>
                </a:lnTo>
                <a:lnTo>
                  <a:pt x="3317340" y="1956089"/>
                </a:lnTo>
                <a:lnTo>
                  <a:pt x="3358372" y="1965433"/>
                </a:lnTo>
                <a:lnTo>
                  <a:pt x="3400341" y="1973778"/>
                </a:lnTo>
                <a:lnTo>
                  <a:pt x="3443210" y="1981151"/>
                </a:lnTo>
                <a:lnTo>
                  <a:pt x="3486943" y="1987579"/>
                </a:lnTo>
                <a:lnTo>
                  <a:pt x="3531503" y="1993087"/>
                </a:lnTo>
                <a:lnTo>
                  <a:pt x="3576854" y="1997702"/>
                </a:lnTo>
                <a:lnTo>
                  <a:pt x="3622959" y="2001452"/>
                </a:lnTo>
                <a:lnTo>
                  <a:pt x="3669782" y="2004362"/>
                </a:lnTo>
                <a:lnTo>
                  <a:pt x="3717286" y="2006460"/>
                </a:lnTo>
                <a:lnTo>
                  <a:pt x="3765435" y="2007771"/>
                </a:lnTo>
                <a:lnTo>
                  <a:pt x="3814192" y="2008322"/>
                </a:lnTo>
                <a:lnTo>
                  <a:pt x="3863521" y="2008141"/>
                </a:lnTo>
                <a:lnTo>
                  <a:pt x="3913385" y="2007252"/>
                </a:lnTo>
                <a:lnTo>
                  <a:pt x="3963748" y="2005684"/>
                </a:lnTo>
                <a:lnTo>
                  <a:pt x="4014573" y="2003462"/>
                </a:lnTo>
                <a:lnTo>
                  <a:pt x="4065824" y="2000613"/>
                </a:lnTo>
                <a:lnTo>
                  <a:pt x="4117464" y="1997165"/>
                </a:lnTo>
                <a:lnTo>
                  <a:pt x="4169457" y="1993142"/>
                </a:lnTo>
                <a:lnTo>
                  <a:pt x="4221766" y="1988572"/>
                </a:lnTo>
                <a:lnTo>
                  <a:pt x="4274356" y="1983481"/>
                </a:lnTo>
                <a:lnTo>
                  <a:pt x="4327188" y="1977897"/>
                </a:lnTo>
                <a:lnTo>
                  <a:pt x="4380227" y="1971845"/>
                </a:lnTo>
                <a:lnTo>
                  <a:pt x="4433437" y="1965352"/>
                </a:lnTo>
                <a:lnTo>
                  <a:pt x="4486780" y="1958445"/>
                </a:lnTo>
                <a:lnTo>
                  <a:pt x="4540221" y="1951150"/>
                </a:lnTo>
                <a:lnTo>
                  <a:pt x="4593723" y="1943493"/>
                </a:lnTo>
                <a:lnTo>
                  <a:pt x="4625323" y="1938776"/>
                </a:lnTo>
              </a:path>
            </a:pathLst>
          </a:custGeom>
          <a:ln w="685800">
            <a:solidFill>
              <a:srgbClr val="C5C6C6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2483085-2E54-BAA8-9029-564029DCBEA4}"/>
              </a:ext>
            </a:extLst>
          </p:cNvPr>
          <p:cNvSpPr/>
          <p:nvPr/>
        </p:nvSpPr>
        <p:spPr>
          <a:xfrm>
            <a:off x="9036036" y="5342331"/>
            <a:ext cx="2762264" cy="1455344"/>
          </a:xfrm>
          <a:custGeom>
            <a:avLst/>
            <a:gdLst/>
            <a:ahLst/>
            <a:cxnLst/>
            <a:rect l="l" t="t" r="r" b="b"/>
            <a:pathLst>
              <a:path w="2668904" h="1241425">
                <a:moveTo>
                  <a:pt x="2668282" y="0"/>
                </a:moveTo>
                <a:lnTo>
                  <a:pt x="2600599" y="4094"/>
                </a:lnTo>
                <a:lnTo>
                  <a:pt x="2558953" y="6922"/>
                </a:lnTo>
                <a:lnTo>
                  <a:pt x="2517678" y="9965"/>
                </a:lnTo>
                <a:lnTo>
                  <a:pt x="2476782" y="13233"/>
                </a:lnTo>
                <a:lnTo>
                  <a:pt x="2436271" y="16738"/>
                </a:lnTo>
                <a:lnTo>
                  <a:pt x="2396152" y="20489"/>
                </a:lnTo>
                <a:lnTo>
                  <a:pt x="2356434" y="24498"/>
                </a:lnTo>
                <a:lnTo>
                  <a:pt x="2317121" y="28774"/>
                </a:lnTo>
                <a:lnTo>
                  <a:pt x="2278223" y="33328"/>
                </a:lnTo>
                <a:lnTo>
                  <a:pt x="2239745" y="38172"/>
                </a:lnTo>
                <a:lnTo>
                  <a:pt x="2201695" y="43314"/>
                </a:lnTo>
                <a:lnTo>
                  <a:pt x="2126908" y="54540"/>
                </a:lnTo>
                <a:lnTo>
                  <a:pt x="2053918" y="67089"/>
                </a:lnTo>
                <a:lnTo>
                  <a:pt x="1982780" y="81046"/>
                </a:lnTo>
                <a:lnTo>
                  <a:pt x="1913554" y="96495"/>
                </a:lnTo>
                <a:lnTo>
                  <a:pt x="1846293" y="113520"/>
                </a:lnTo>
                <a:lnTo>
                  <a:pt x="1781057" y="132205"/>
                </a:lnTo>
                <a:lnTo>
                  <a:pt x="1717901" y="152635"/>
                </a:lnTo>
                <a:lnTo>
                  <a:pt x="1660143" y="172893"/>
                </a:lnTo>
                <a:lnTo>
                  <a:pt x="1603200" y="193695"/>
                </a:lnTo>
                <a:lnTo>
                  <a:pt x="1547065" y="215032"/>
                </a:lnTo>
                <a:lnTo>
                  <a:pt x="1491727" y="236894"/>
                </a:lnTo>
                <a:lnTo>
                  <a:pt x="1437178" y="259270"/>
                </a:lnTo>
                <a:lnTo>
                  <a:pt x="1383409" y="282149"/>
                </a:lnTo>
                <a:lnTo>
                  <a:pt x="1330412" y="305523"/>
                </a:lnTo>
                <a:lnTo>
                  <a:pt x="1278177" y="329380"/>
                </a:lnTo>
                <a:lnTo>
                  <a:pt x="1226696" y="353709"/>
                </a:lnTo>
                <a:lnTo>
                  <a:pt x="1175960" y="378502"/>
                </a:lnTo>
                <a:lnTo>
                  <a:pt x="1125961" y="403747"/>
                </a:lnTo>
                <a:lnTo>
                  <a:pt x="1076689" y="429434"/>
                </a:lnTo>
                <a:lnTo>
                  <a:pt x="1028136" y="455552"/>
                </a:lnTo>
                <a:lnTo>
                  <a:pt x="980292" y="482093"/>
                </a:lnTo>
                <a:lnTo>
                  <a:pt x="933150" y="509044"/>
                </a:lnTo>
                <a:lnTo>
                  <a:pt x="886699" y="536396"/>
                </a:lnTo>
                <a:lnTo>
                  <a:pt x="840933" y="564139"/>
                </a:lnTo>
                <a:lnTo>
                  <a:pt x="795841" y="592261"/>
                </a:lnTo>
                <a:lnTo>
                  <a:pt x="751415" y="620754"/>
                </a:lnTo>
                <a:lnTo>
                  <a:pt x="707646" y="649607"/>
                </a:lnTo>
                <a:lnTo>
                  <a:pt x="664525" y="678808"/>
                </a:lnTo>
                <a:lnTo>
                  <a:pt x="622044" y="708349"/>
                </a:lnTo>
                <a:lnTo>
                  <a:pt x="580194" y="738218"/>
                </a:lnTo>
                <a:lnTo>
                  <a:pt x="538965" y="768406"/>
                </a:lnTo>
                <a:lnTo>
                  <a:pt x="498350" y="798901"/>
                </a:lnTo>
                <a:lnTo>
                  <a:pt x="458339" y="829695"/>
                </a:lnTo>
                <a:lnTo>
                  <a:pt x="418924" y="860775"/>
                </a:lnTo>
                <a:lnTo>
                  <a:pt x="380095" y="892133"/>
                </a:lnTo>
                <a:lnTo>
                  <a:pt x="341844" y="923758"/>
                </a:lnTo>
                <a:lnTo>
                  <a:pt x="304163" y="955639"/>
                </a:lnTo>
                <a:lnTo>
                  <a:pt x="267042" y="987766"/>
                </a:lnTo>
                <a:lnTo>
                  <a:pt x="230472" y="1020129"/>
                </a:lnTo>
                <a:lnTo>
                  <a:pt x="194445" y="1052718"/>
                </a:lnTo>
                <a:lnTo>
                  <a:pt x="158952" y="1085522"/>
                </a:lnTo>
                <a:lnTo>
                  <a:pt x="123985" y="1118531"/>
                </a:lnTo>
                <a:lnTo>
                  <a:pt x="89534" y="1151735"/>
                </a:lnTo>
                <a:lnTo>
                  <a:pt x="55590" y="1185123"/>
                </a:lnTo>
                <a:lnTo>
                  <a:pt x="22145" y="1218684"/>
                </a:lnTo>
                <a:lnTo>
                  <a:pt x="0" y="1241348"/>
                </a:lnTo>
              </a:path>
            </a:pathLst>
          </a:custGeom>
          <a:ln w="685800">
            <a:solidFill>
              <a:srgbClr val="C5C6C6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6D366FD-2B7D-8705-2FED-108169B2D56F}"/>
              </a:ext>
            </a:extLst>
          </p:cNvPr>
          <p:cNvSpPr/>
          <p:nvPr/>
        </p:nvSpPr>
        <p:spPr>
          <a:xfrm>
            <a:off x="-241300" y="3136328"/>
            <a:ext cx="4876800" cy="3661347"/>
          </a:xfrm>
          <a:custGeom>
            <a:avLst/>
            <a:gdLst/>
            <a:ahLst/>
            <a:cxnLst/>
            <a:rect l="l" t="t" r="r" b="b"/>
            <a:pathLst>
              <a:path w="4554220" h="3447415">
                <a:moveTo>
                  <a:pt x="4553733" y="3447351"/>
                </a:moveTo>
                <a:lnTo>
                  <a:pt x="4505628" y="3386204"/>
                </a:lnTo>
                <a:lnTo>
                  <a:pt x="4470901" y="3342979"/>
                </a:lnTo>
                <a:lnTo>
                  <a:pt x="4435721" y="3299930"/>
                </a:lnTo>
                <a:lnTo>
                  <a:pt x="4400079" y="3257072"/>
                </a:lnTo>
                <a:lnTo>
                  <a:pt x="4363966" y="3214424"/>
                </a:lnTo>
                <a:lnTo>
                  <a:pt x="4327371" y="3172003"/>
                </a:lnTo>
                <a:lnTo>
                  <a:pt x="4290284" y="3129825"/>
                </a:lnTo>
                <a:lnTo>
                  <a:pt x="4252696" y="3087908"/>
                </a:lnTo>
                <a:lnTo>
                  <a:pt x="4214596" y="3046270"/>
                </a:lnTo>
                <a:lnTo>
                  <a:pt x="4175976" y="3004927"/>
                </a:lnTo>
                <a:lnTo>
                  <a:pt x="4136824" y="2963897"/>
                </a:lnTo>
                <a:lnTo>
                  <a:pt x="4097131" y="2923198"/>
                </a:lnTo>
                <a:lnTo>
                  <a:pt x="4056886" y="2882845"/>
                </a:lnTo>
                <a:lnTo>
                  <a:pt x="4016082" y="2842857"/>
                </a:lnTo>
                <a:lnTo>
                  <a:pt x="3974706" y="2803251"/>
                </a:lnTo>
                <a:lnTo>
                  <a:pt x="3932749" y="2764045"/>
                </a:lnTo>
                <a:lnTo>
                  <a:pt x="3890202" y="2725254"/>
                </a:lnTo>
                <a:lnTo>
                  <a:pt x="3847055" y="2686897"/>
                </a:lnTo>
                <a:lnTo>
                  <a:pt x="3803297" y="2648991"/>
                </a:lnTo>
                <a:lnTo>
                  <a:pt x="3758919" y="2611553"/>
                </a:lnTo>
                <a:lnTo>
                  <a:pt x="3713910" y="2574601"/>
                </a:lnTo>
                <a:lnTo>
                  <a:pt x="3668262" y="2538151"/>
                </a:lnTo>
                <a:lnTo>
                  <a:pt x="3621963" y="2502221"/>
                </a:lnTo>
                <a:lnTo>
                  <a:pt x="3563490" y="2457881"/>
                </a:lnTo>
                <a:lnTo>
                  <a:pt x="3505389" y="2414591"/>
                </a:lnTo>
                <a:lnTo>
                  <a:pt x="3447661" y="2372343"/>
                </a:lnTo>
                <a:lnTo>
                  <a:pt x="3390306" y="2331130"/>
                </a:lnTo>
                <a:lnTo>
                  <a:pt x="3333325" y="2290944"/>
                </a:lnTo>
                <a:lnTo>
                  <a:pt x="3276719" y="2251776"/>
                </a:lnTo>
                <a:lnTo>
                  <a:pt x="3220487" y="2213620"/>
                </a:lnTo>
                <a:lnTo>
                  <a:pt x="3164630" y="2176466"/>
                </a:lnTo>
                <a:lnTo>
                  <a:pt x="3109148" y="2140309"/>
                </a:lnTo>
                <a:lnTo>
                  <a:pt x="3054043" y="2105138"/>
                </a:lnTo>
                <a:lnTo>
                  <a:pt x="2999314" y="2070948"/>
                </a:lnTo>
                <a:lnTo>
                  <a:pt x="2944963" y="2037729"/>
                </a:lnTo>
                <a:lnTo>
                  <a:pt x="2890989" y="2005475"/>
                </a:lnTo>
                <a:lnTo>
                  <a:pt x="2837392" y="1974177"/>
                </a:lnTo>
                <a:lnTo>
                  <a:pt x="2784175" y="1943827"/>
                </a:lnTo>
                <a:lnTo>
                  <a:pt x="2731336" y="1914418"/>
                </a:lnTo>
                <a:lnTo>
                  <a:pt x="2678876" y="1885942"/>
                </a:lnTo>
                <a:lnTo>
                  <a:pt x="2626796" y="1858391"/>
                </a:lnTo>
                <a:lnTo>
                  <a:pt x="2575097" y="1831757"/>
                </a:lnTo>
                <a:lnTo>
                  <a:pt x="2523778" y="1806033"/>
                </a:lnTo>
                <a:lnTo>
                  <a:pt x="2472841" y="1781210"/>
                </a:lnTo>
                <a:lnTo>
                  <a:pt x="2422285" y="1757280"/>
                </a:lnTo>
                <a:lnTo>
                  <a:pt x="2372111" y="1734237"/>
                </a:lnTo>
                <a:lnTo>
                  <a:pt x="2322320" y="1712071"/>
                </a:lnTo>
                <a:lnTo>
                  <a:pt x="2272913" y="1690776"/>
                </a:lnTo>
                <a:lnTo>
                  <a:pt x="2223888" y="1670343"/>
                </a:lnTo>
                <a:lnTo>
                  <a:pt x="2175248" y="1650765"/>
                </a:lnTo>
                <a:lnTo>
                  <a:pt x="2126992" y="1632034"/>
                </a:lnTo>
                <a:lnTo>
                  <a:pt x="2079121" y="1614141"/>
                </a:lnTo>
                <a:lnTo>
                  <a:pt x="2031636" y="1597080"/>
                </a:lnTo>
                <a:lnTo>
                  <a:pt x="1984536" y="1580841"/>
                </a:lnTo>
                <a:lnTo>
                  <a:pt x="1937823" y="1565419"/>
                </a:lnTo>
                <a:lnTo>
                  <a:pt x="1891497" y="1550804"/>
                </a:lnTo>
                <a:lnTo>
                  <a:pt x="1845558" y="1536988"/>
                </a:lnTo>
                <a:lnTo>
                  <a:pt x="1800006" y="1523965"/>
                </a:lnTo>
                <a:lnTo>
                  <a:pt x="1754843" y="1511726"/>
                </a:lnTo>
                <a:lnTo>
                  <a:pt x="1710069" y="1500263"/>
                </a:lnTo>
                <a:lnTo>
                  <a:pt x="1665684" y="1489569"/>
                </a:lnTo>
                <a:lnTo>
                  <a:pt x="1621688" y="1479636"/>
                </a:lnTo>
                <a:lnTo>
                  <a:pt x="1578083" y="1470455"/>
                </a:lnTo>
                <a:lnTo>
                  <a:pt x="1534868" y="1462019"/>
                </a:lnTo>
                <a:lnTo>
                  <a:pt x="1492044" y="1454321"/>
                </a:lnTo>
                <a:lnTo>
                  <a:pt x="1449611" y="1447352"/>
                </a:lnTo>
                <a:lnTo>
                  <a:pt x="1407571" y="1441105"/>
                </a:lnTo>
                <a:lnTo>
                  <a:pt x="1365923" y="1435571"/>
                </a:lnTo>
                <a:lnTo>
                  <a:pt x="1324668" y="1430743"/>
                </a:lnTo>
                <a:lnTo>
                  <a:pt x="1283806" y="1426613"/>
                </a:lnTo>
                <a:lnTo>
                  <a:pt x="1243338" y="1423174"/>
                </a:lnTo>
                <a:lnTo>
                  <a:pt x="1203264" y="1420417"/>
                </a:lnTo>
                <a:lnTo>
                  <a:pt x="1163586" y="1418335"/>
                </a:lnTo>
                <a:lnTo>
                  <a:pt x="1124302" y="1416919"/>
                </a:lnTo>
                <a:lnTo>
                  <a:pt x="1085414" y="1416163"/>
                </a:lnTo>
                <a:lnTo>
                  <a:pt x="1046922" y="1416057"/>
                </a:lnTo>
                <a:lnTo>
                  <a:pt x="1008827" y="1416595"/>
                </a:lnTo>
                <a:lnTo>
                  <a:pt x="933829" y="1419570"/>
                </a:lnTo>
                <a:lnTo>
                  <a:pt x="860422" y="1425024"/>
                </a:lnTo>
                <a:lnTo>
                  <a:pt x="788612" y="1432895"/>
                </a:lnTo>
                <a:lnTo>
                  <a:pt x="718401" y="1443120"/>
                </a:lnTo>
                <a:lnTo>
                  <a:pt x="649793" y="1455637"/>
                </a:lnTo>
                <a:lnTo>
                  <a:pt x="582793" y="1470382"/>
                </a:lnTo>
                <a:lnTo>
                  <a:pt x="517403" y="1487295"/>
                </a:lnTo>
                <a:lnTo>
                  <a:pt x="453628" y="1506311"/>
                </a:lnTo>
                <a:lnTo>
                  <a:pt x="391471" y="1527368"/>
                </a:lnTo>
                <a:lnTo>
                  <a:pt x="330937" y="1550404"/>
                </a:lnTo>
                <a:lnTo>
                  <a:pt x="272027" y="1575356"/>
                </a:lnTo>
                <a:lnTo>
                  <a:pt x="214748" y="1602162"/>
                </a:lnTo>
                <a:lnTo>
                  <a:pt x="159102" y="1630759"/>
                </a:lnTo>
                <a:lnTo>
                  <a:pt x="105092" y="1661083"/>
                </a:lnTo>
                <a:lnTo>
                  <a:pt x="52724" y="1693074"/>
                </a:lnTo>
                <a:lnTo>
                  <a:pt x="1999" y="1726668"/>
                </a:lnTo>
                <a:lnTo>
                  <a:pt x="0" y="1728072"/>
                </a:lnTo>
              </a:path>
              <a:path w="4554220" h="3447415">
                <a:moveTo>
                  <a:pt x="2083805" y="3447351"/>
                </a:moveTo>
                <a:lnTo>
                  <a:pt x="2098774" y="3380901"/>
                </a:lnTo>
                <a:lnTo>
                  <a:pt x="2112015" y="3309474"/>
                </a:lnTo>
                <a:lnTo>
                  <a:pt x="2122623" y="3236659"/>
                </a:lnTo>
                <a:lnTo>
                  <a:pt x="2130524" y="3162503"/>
                </a:lnTo>
                <a:lnTo>
                  <a:pt x="2135648" y="3087054"/>
                </a:lnTo>
                <a:lnTo>
                  <a:pt x="2137147" y="3048860"/>
                </a:lnTo>
                <a:lnTo>
                  <a:pt x="2137924" y="3010361"/>
                </a:lnTo>
                <a:lnTo>
                  <a:pt x="2137971" y="2971563"/>
                </a:lnTo>
                <a:lnTo>
                  <a:pt x="2137278" y="2932472"/>
                </a:lnTo>
                <a:lnTo>
                  <a:pt x="2135838" y="2893094"/>
                </a:lnTo>
                <a:lnTo>
                  <a:pt x="2133641" y="2853435"/>
                </a:lnTo>
                <a:lnTo>
                  <a:pt x="2130678" y="2813501"/>
                </a:lnTo>
                <a:lnTo>
                  <a:pt x="2126940" y="2773298"/>
                </a:lnTo>
                <a:lnTo>
                  <a:pt x="2122419" y="2732832"/>
                </a:lnTo>
                <a:lnTo>
                  <a:pt x="2117104" y="2692108"/>
                </a:lnTo>
                <a:lnTo>
                  <a:pt x="2110988" y="2651134"/>
                </a:lnTo>
                <a:lnTo>
                  <a:pt x="2104062" y="2609915"/>
                </a:lnTo>
                <a:lnTo>
                  <a:pt x="2096316" y="2568458"/>
                </a:lnTo>
                <a:lnTo>
                  <a:pt x="2087741" y="2526767"/>
                </a:lnTo>
                <a:lnTo>
                  <a:pt x="2078329" y="2484849"/>
                </a:lnTo>
                <a:lnTo>
                  <a:pt x="2068071" y="2442711"/>
                </a:lnTo>
                <a:lnTo>
                  <a:pt x="2056957" y="2400357"/>
                </a:lnTo>
                <a:lnTo>
                  <a:pt x="2044979" y="2357795"/>
                </a:lnTo>
                <a:lnTo>
                  <a:pt x="2032128" y="2315030"/>
                </a:lnTo>
                <a:lnTo>
                  <a:pt x="2018395" y="2272068"/>
                </a:lnTo>
                <a:lnTo>
                  <a:pt x="2003770" y="2228915"/>
                </a:lnTo>
                <a:lnTo>
                  <a:pt x="1988246" y="2185578"/>
                </a:lnTo>
                <a:lnTo>
                  <a:pt x="1971812" y="2142062"/>
                </a:lnTo>
                <a:lnTo>
                  <a:pt x="1954461" y="2098373"/>
                </a:lnTo>
                <a:lnTo>
                  <a:pt x="1936183" y="2054517"/>
                </a:lnTo>
                <a:lnTo>
                  <a:pt x="1916969" y="2010501"/>
                </a:lnTo>
                <a:lnTo>
                  <a:pt x="1896810" y="1966330"/>
                </a:lnTo>
                <a:lnTo>
                  <a:pt x="1875698" y="1922010"/>
                </a:lnTo>
                <a:lnTo>
                  <a:pt x="1853623" y="1877547"/>
                </a:lnTo>
                <a:lnTo>
                  <a:pt x="1830576" y="1832948"/>
                </a:lnTo>
                <a:lnTo>
                  <a:pt x="1806549" y="1788218"/>
                </a:lnTo>
                <a:lnTo>
                  <a:pt x="1781533" y="1743364"/>
                </a:lnTo>
                <a:lnTo>
                  <a:pt x="1755518" y="1698391"/>
                </a:lnTo>
                <a:lnTo>
                  <a:pt x="1728496" y="1653305"/>
                </a:lnTo>
                <a:lnTo>
                  <a:pt x="1700457" y="1608113"/>
                </a:lnTo>
                <a:lnTo>
                  <a:pt x="1671394" y="1562821"/>
                </a:lnTo>
                <a:lnTo>
                  <a:pt x="1641296" y="1517433"/>
                </a:lnTo>
                <a:lnTo>
                  <a:pt x="1610155" y="1471957"/>
                </a:lnTo>
                <a:lnTo>
                  <a:pt x="1577962" y="1426399"/>
                </a:lnTo>
                <a:lnTo>
                  <a:pt x="1544708" y="1380764"/>
                </a:lnTo>
                <a:lnTo>
                  <a:pt x="1510384" y="1335059"/>
                </a:lnTo>
                <a:lnTo>
                  <a:pt x="1474981" y="1289289"/>
                </a:lnTo>
                <a:lnTo>
                  <a:pt x="1438490" y="1243461"/>
                </a:lnTo>
                <a:lnTo>
                  <a:pt x="1400903" y="1197580"/>
                </a:lnTo>
                <a:lnTo>
                  <a:pt x="1362210" y="1151653"/>
                </a:lnTo>
                <a:lnTo>
                  <a:pt x="1322402" y="1105685"/>
                </a:lnTo>
                <a:lnTo>
                  <a:pt x="1281471" y="1059683"/>
                </a:lnTo>
                <a:lnTo>
                  <a:pt x="1239407" y="1013653"/>
                </a:lnTo>
                <a:lnTo>
                  <a:pt x="1196202" y="967600"/>
                </a:lnTo>
                <a:lnTo>
                  <a:pt x="1151846" y="921531"/>
                </a:lnTo>
                <a:lnTo>
                  <a:pt x="1106331" y="875452"/>
                </a:lnTo>
                <a:lnTo>
                  <a:pt x="1059648" y="829368"/>
                </a:lnTo>
                <a:lnTo>
                  <a:pt x="1011787" y="783286"/>
                </a:lnTo>
                <a:lnTo>
                  <a:pt x="962740" y="737212"/>
                </a:lnTo>
                <a:lnTo>
                  <a:pt x="912498" y="691151"/>
                </a:lnTo>
                <a:lnTo>
                  <a:pt x="861052" y="645110"/>
                </a:lnTo>
                <a:lnTo>
                  <a:pt x="808393" y="599095"/>
                </a:lnTo>
                <a:lnTo>
                  <a:pt x="754513" y="553112"/>
                </a:lnTo>
                <a:lnTo>
                  <a:pt x="699401" y="507166"/>
                </a:lnTo>
                <a:lnTo>
                  <a:pt x="643049" y="461265"/>
                </a:lnTo>
                <a:lnTo>
                  <a:pt x="585449" y="415413"/>
                </a:lnTo>
                <a:lnTo>
                  <a:pt x="526590" y="369617"/>
                </a:lnTo>
                <a:lnTo>
                  <a:pt x="466466" y="323882"/>
                </a:lnTo>
                <a:lnTo>
                  <a:pt x="405065" y="278216"/>
                </a:lnTo>
                <a:lnTo>
                  <a:pt x="342380" y="232624"/>
                </a:lnTo>
                <a:lnTo>
                  <a:pt x="278402" y="187111"/>
                </a:lnTo>
                <a:lnTo>
                  <a:pt x="213121" y="141684"/>
                </a:lnTo>
                <a:lnTo>
                  <a:pt x="146529" y="96349"/>
                </a:lnTo>
                <a:lnTo>
                  <a:pt x="78616" y="51112"/>
                </a:lnTo>
                <a:lnTo>
                  <a:pt x="9374" y="5980"/>
                </a:lnTo>
                <a:lnTo>
                  <a:pt x="0" y="0"/>
                </a:lnTo>
              </a:path>
            </a:pathLst>
          </a:custGeom>
          <a:ln w="685800">
            <a:solidFill>
              <a:srgbClr val="C5C6C6">
                <a:alpha val="69804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BDEE02E-C412-8927-982C-8E3AC31E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17" y="397183"/>
            <a:ext cx="10538460" cy="677108"/>
          </a:xfrm>
        </p:spPr>
        <p:txBody>
          <a:bodyPr/>
          <a:lstStyle/>
          <a:p>
            <a:r>
              <a:rPr lang="ru-RU" sz="4400" b="1" dirty="0">
                <a:solidFill>
                  <a:srgbClr val="FF5806"/>
                </a:solidFill>
              </a:rPr>
              <a:t>Что вас ждёт в вашей команде</a:t>
            </a:r>
            <a:endParaRPr lang="ru-RU" sz="4400" dirty="0">
              <a:solidFill>
                <a:srgbClr val="FF5806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643CD0C-9A37-B467-971E-5C47F616D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217" y="1356994"/>
            <a:ext cx="10538460" cy="3077766"/>
          </a:xfrm>
        </p:spPr>
        <p:txBody>
          <a:bodyPr/>
          <a:lstStyle/>
          <a:p>
            <a:pPr rtl="0" fontAlgn="base"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Четвертый этап: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коллектив закрепляет себя на практике, успешно выполняя задачи нового уровня сложности, проходит проверку несколькими командными работами, каждый ощущает себя частью команды, все кто был в отделившемся состоянии - так же становятся причастными, зарождается комфорт нахождения друг с другом на длительной дистанции. Ментор все еще регулирует процессы в команде, но уже на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20-30%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инициатива на стороне команды. </a:t>
            </a:r>
          </a:p>
          <a:p>
            <a:pPr rtl="0" fontAlgn="base">
              <a:spcBef>
                <a:spcPts val="1200"/>
              </a:spcBef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  <a:p>
            <a:pPr rtl="0" fontAlgn="base">
              <a:spcBef>
                <a:spcPts val="1200"/>
              </a:spcBef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Пятый этап: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команда едина и непобедима, за счет знания сильных и слабых сторон друг друга справляется с задачами любого уровня, самостоятельный высокоорганизованный коллектив. Ментор на данном этапе становится лишь направляющей частью, его включенность - минимальна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(10-20%).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0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7801" y="-212725"/>
            <a:ext cx="4700499" cy="2142489"/>
          </a:xfrm>
          <a:custGeom>
            <a:avLst/>
            <a:gdLst/>
            <a:ahLst/>
            <a:cxnLst/>
            <a:rect l="l" t="t" r="r" b="b"/>
            <a:pathLst>
              <a:path w="4606925" h="1929764">
                <a:moveTo>
                  <a:pt x="0" y="0"/>
                </a:moveTo>
                <a:lnTo>
                  <a:pt x="20669" y="52106"/>
                </a:lnTo>
                <a:lnTo>
                  <a:pt x="51504" y="119209"/>
                </a:lnTo>
                <a:lnTo>
                  <a:pt x="86330" y="184292"/>
                </a:lnTo>
                <a:lnTo>
                  <a:pt x="125324" y="247247"/>
                </a:lnTo>
                <a:lnTo>
                  <a:pt x="168661" y="307965"/>
                </a:lnTo>
                <a:lnTo>
                  <a:pt x="216517" y="366340"/>
                </a:lnTo>
                <a:lnTo>
                  <a:pt x="242195" y="394614"/>
                </a:lnTo>
                <a:lnTo>
                  <a:pt x="269069" y="422263"/>
                </a:lnTo>
                <a:lnTo>
                  <a:pt x="297160" y="449271"/>
                </a:lnTo>
                <a:lnTo>
                  <a:pt x="326492" y="475627"/>
                </a:lnTo>
                <a:lnTo>
                  <a:pt x="357084" y="501315"/>
                </a:lnTo>
                <a:lnTo>
                  <a:pt x="388961" y="526324"/>
                </a:lnTo>
                <a:lnTo>
                  <a:pt x="422143" y="550639"/>
                </a:lnTo>
                <a:lnTo>
                  <a:pt x="456653" y="574247"/>
                </a:lnTo>
                <a:lnTo>
                  <a:pt x="492512" y="597134"/>
                </a:lnTo>
                <a:lnTo>
                  <a:pt x="529743" y="619288"/>
                </a:lnTo>
                <a:lnTo>
                  <a:pt x="568368" y="640693"/>
                </a:lnTo>
                <a:lnTo>
                  <a:pt x="608408" y="661339"/>
                </a:lnTo>
                <a:lnTo>
                  <a:pt x="649885" y="681209"/>
                </a:lnTo>
                <a:lnTo>
                  <a:pt x="692823" y="700292"/>
                </a:lnTo>
                <a:lnTo>
                  <a:pt x="737241" y="718574"/>
                </a:lnTo>
                <a:lnTo>
                  <a:pt x="783163" y="736041"/>
                </a:lnTo>
                <a:lnTo>
                  <a:pt x="830611" y="752680"/>
                </a:lnTo>
                <a:lnTo>
                  <a:pt x="879606" y="768477"/>
                </a:lnTo>
                <a:lnTo>
                  <a:pt x="930170" y="783419"/>
                </a:lnTo>
                <a:lnTo>
                  <a:pt x="982326" y="797492"/>
                </a:lnTo>
                <a:lnTo>
                  <a:pt x="1036095" y="810684"/>
                </a:lnTo>
                <a:lnTo>
                  <a:pt x="1073522" y="819118"/>
                </a:lnTo>
                <a:lnTo>
                  <a:pt x="1111010" y="826961"/>
                </a:lnTo>
                <a:lnTo>
                  <a:pt x="1148555" y="834218"/>
                </a:lnTo>
                <a:lnTo>
                  <a:pt x="1186150" y="840895"/>
                </a:lnTo>
                <a:lnTo>
                  <a:pt x="1223791" y="846997"/>
                </a:lnTo>
                <a:lnTo>
                  <a:pt x="1299188" y="857501"/>
                </a:lnTo>
                <a:lnTo>
                  <a:pt x="1374704" y="865777"/>
                </a:lnTo>
                <a:lnTo>
                  <a:pt x="1450296" y="871870"/>
                </a:lnTo>
                <a:lnTo>
                  <a:pt x="1525923" y="875827"/>
                </a:lnTo>
                <a:lnTo>
                  <a:pt x="1601542" y="877692"/>
                </a:lnTo>
                <a:lnTo>
                  <a:pt x="1639336" y="877855"/>
                </a:lnTo>
                <a:lnTo>
                  <a:pt x="1677111" y="877513"/>
                </a:lnTo>
                <a:lnTo>
                  <a:pt x="1752588" y="875335"/>
                </a:lnTo>
                <a:lnTo>
                  <a:pt x="1827931" y="871204"/>
                </a:lnTo>
                <a:lnTo>
                  <a:pt x="1903096" y="865166"/>
                </a:lnTo>
                <a:lnTo>
                  <a:pt x="1978043" y="857267"/>
                </a:lnTo>
                <a:lnTo>
                  <a:pt x="2052728" y="847554"/>
                </a:lnTo>
                <a:lnTo>
                  <a:pt x="2127111" y="836071"/>
                </a:lnTo>
                <a:lnTo>
                  <a:pt x="2201147" y="822865"/>
                </a:lnTo>
                <a:lnTo>
                  <a:pt x="2274796" y="807982"/>
                </a:lnTo>
                <a:lnTo>
                  <a:pt x="2348014" y="791468"/>
                </a:lnTo>
                <a:lnTo>
                  <a:pt x="2420760" y="773369"/>
                </a:lnTo>
                <a:lnTo>
                  <a:pt x="2492992" y="753731"/>
                </a:lnTo>
                <a:lnTo>
                  <a:pt x="2564667" y="732599"/>
                </a:lnTo>
                <a:lnTo>
                  <a:pt x="2635742" y="710020"/>
                </a:lnTo>
                <a:lnTo>
                  <a:pt x="2706177" y="686040"/>
                </a:lnTo>
                <a:lnTo>
                  <a:pt x="2775928" y="660704"/>
                </a:lnTo>
                <a:lnTo>
                  <a:pt x="2844953" y="634060"/>
                </a:lnTo>
                <a:lnTo>
                  <a:pt x="2913211" y="606151"/>
                </a:lnTo>
                <a:lnTo>
                  <a:pt x="2980658" y="577026"/>
                </a:lnTo>
                <a:lnTo>
                  <a:pt x="3047253" y="546728"/>
                </a:lnTo>
                <a:lnTo>
                  <a:pt x="3112953" y="515306"/>
                </a:lnTo>
                <a:lnTo>
                  <a:pt x="3177716" y="482803"/>
                </a:lnTo>
                <a:lnTo>
                  <a:pt x="3241500" y="449267"/>
                </a:lnTo>
                <a:lnTo>
                  <a:pt x="3304263" y="414744"/>
                </a:lnTo>
                <a:lnTo>
                  <a:pt x="3365962" y="379279"/>
                </a:lnTo>
                <a:lnTo>
                  <a:pt x="3426556" y="342918"/>
                </a:lnTo>
                <a:lnTo>
                  <a:pt x="3486002" y="305707"/>
                </a:lnTo>
                <a:lnTo>
                  <a:pt x="3544257" y="267692"/>
                </a:lnTo>
                <a:lnTo>
                  <a:pt x="3601280" y="228920"/>
                </a:lnTo>
                <a:lnTo>
                  <a:pt x="3657028" y="189436"/>
                </a:lnTo>
                <a:lnTo>
                  <a:pt x="3711459" y="149286"/>
                </a:lnTo>
                <a:lnTo>
                  <a:pt x="3764531" y="108516"/>
                </a:lnTo>
                <a:lnTo>
                  <a:pt x="3816202" y="67172"/>
                </a:lnTo>
                <a:lnTo>
                  <a:pt x="3866429" y="25300"/>
                </a:lnTo>
                <a:lnTo>
                  <a:pt x="3890988" y="4181"/>
                </a:lnTo>
                <a:lnTo>
                  <a:pt x="3895749" y="0"/>
                </a:lnTo>
              </a:path>
              <a:path w="4606925" h="1929764">
                <a:moveTo>
                  <a:pt x="2421403" y="0"/>
                </a:moveTo>
                <a:lnTo>
                  <a:pt x="2426810" y="45906"/>
                </a:lnTo>
                <a:lnTo>
                  <a:pt x="2433080" y="94592"/>
                </a:lnTo>
                <a:lnTo>
                  <a:pt x="2439876" y="143246"/>
                </a:lnTo>
                <a:lnTo>
                  <a:pt x="2447190" y="191836"/>
                </a:lnTo>
                <a:lnTo>
                  <a:pt x="2455011" y="240329"/>
                </a:lnTo>
                <a:lnTo>
                  <a:pt x="2463330" y="288695"/>
                </a:lnTo>
                <a:lnTo>
                  <a:pt x="2472137" y="336901"/>
                </a:lnTo>
                <a:lnTo>
                  <a:pt x="2481424" y="384915"/>
                </a:lnTo>
                <a:lnTo>
                  <a:pt x="2491180" y="432705"/>
                </a:lnTo>
                <a:lnTo>
                  <a:pt x="2501397" y="480240"/>
                </a:lnTo>
                <a:lnTo>
                  <a:pt x="2512064" y="527487"/>
                </a:lnTo>
                <a:lnTo>
                  <a:pt x="2523172" y="574413"/>
                </a:lnTo>
                <a:lnTo>
                  <a:pt x="2534712" y="620989"/>
                </a:lnTo>
                <a:lnTo>
                  <a:pt x="2546674" y="667180"/>
                </a:lnTo>
                <a:lnTo>
                  <a:pt x="2559049" y="712956"/>
                </a:lnTo>
                <a:lnTo>
                  <a:pt x="2571828" y="758285"/>
                </a:lnTo>
                <a:lnTo>
                  <a:pt x="2585000" y="803133"/>
                </a:lnTo>
                <a:lnTo>
                  <a:pt x="2598556" y="847471"/>
                </a:lnTo>
                <a:lnTo>
                  <a:pt x="2612487" y="891265"/>
                </a:lnTo>
                <a:lnTo>
                  <a:pt x="2626784" y="934483"/>
                </a:lnTo>
                <a:lnTo>
                  <a:pt x="2641436" y="977094"/>
                </a:lnTo>
                <a:lnTo>
                  <a:pt x="2656435" y="1019066"/>
                </a:lnTo>
                <a:lnTo>
                  <a:pt x="2671771" y="1060366"/>
                </a:lnTo>
                <a:lnTo>
                  <a:pt x="2687434" y="1100963"/>
                </a:lnTo>
                <a:lnTo>
                  <a:pt x="2703415" y="1140824"/>
                </a:lnTo>
                <a:lnTo>
                  <a:pt x="2719705" y="1179919"/>
                </a:lnTo>
                <a:lnTo>
                  <a:pt x="2736294" y="1218214"/>
                </a:lnTo>
                <a:lnTo>
                  <a:pt x="2753172" y="1255678"/>
                </a:lnTo>
                <a:lnTo>
                  <a:pt x="2770330" y="1292279"/>
                </a:lnTo>
                <a:lnTo>
                  <a:pt x="2787759" y="1327985"/>
                </a:lnTo>
                <a:lnTo>
                  <a:pt x="2805449" y="1362764"/>
                </a:lnTo>
                <a:lnTo>
                  <a:pt x="2823391" y="1396584"/>
                </a:lnTo>
                <a:lnTo>
                  <a:pt x="2859991" y="1461218"/>
                </a:lnTo>
                <a:lnTo>
                  <a:pt x="2897484" y="1521633"/>
                </a:lnTo>
                <a:lnTo>
                  <a:pt x="2937674" y="1579272"/>
                </a:lnTo>
                <a:lnTo>
                  <a:pt x="2984273" y="1633398"/>
                </a:lnTo>
                <a:lnTo>
                  <a:pt x="3036426" y="1682269"/>
                </a:lnTo>
                <a:lnTo>
                  <a:pt x="3093868" y="1726078"/>
                </a:lnTo>
                <a:lnTo>
                  <a:pt x="3156334" y="1765018"/>
                </a:lnTo>
                <a:lnTo>
                  <a:pt x="3223558" y="1799283"/>
                </a:lnTo>
                <a:lnTo>
                  <a:pt x="3258872" y="1814722"/>
                </a:lnTo>
                <a:lnTo>
                  <a:pt x="3295275" y="1829066"/>
                </a:lnTo>
                <a:lnTo>
                  <a:pt x="3332734" y="1842337"/>
                </a:lnTo>
                <a:lnTo>
                  <a:pt x="3371218" y="1854560"/>
                </a:lnTo>
                <a:lnTo>
                  <a:pt x="3410691" y="1865759"/>
                </a:lnTo>
                <a:lnTo>
                  <a:pt x="3451122" y="1875959"/>
                </a:lnTo>
                <a:lnTo>
                  <a:pt x="3492476" y="1885183"/>
                </a:lnTo>
                <a:lnTo>
                  <a:pt x="3534722" y="1893456"/>
                </a:lnTo>
                <a:lnTo>
                  <a:pt x="3577824" y="1900802"/>
                </a:lnTo>
                <a:lnTo>
                  <a:pt x="3621751" y="1907245"/>
                </a:lnTo>
                <a:lnTo>
                  <a:pt x="3666469" y="1912809"/>
                </a:lnTo>
                <a:lnTo>
                  <a:pt x="3711945" y="1917519"/>
                </a:lnTo>
                <a:lnTo>
                  <a:pt x="3758146" y="1921398"/>
                </a:lnTo>
                <a:lnTo>
                  <a:pt x="3805038" y="1924470"/>
                </a:lnTo>
                <a:lnTo>
                  <a:pt x="3852588" y="1926761"/>
                </a:lnTo>
                <a:lnTo>
                  <a:pt x="3900764" y="1928294"/>
                </a:lnTo>
                <a:lnTo>
                  <a:pt x="3949531" y="1929092"/>
                </a:lnTo>
                <a:lnTo>
                  <a:pt x="3998857" y="1929182"/>
                </a:lnTo>
                <a:lnTo>
                  <a:pt x="4048709" y="1928585"/>
                </a:lnTo>
                <a:lnTo>
                  <a:pt x="4099053" y="1927328"/>
                </a:lnTo>
                <a:lnTo>
                  <a:pt x="4149856" y="1925433"/>
                </a:lnTo>
                <a:lnTo>
                  <a:pt x="4201084" y="1922926"/>
                </a:lnTo>
                <a:lnTo>
                  <a:pt x="4252706" y="1919830"/>
                </a:lnTo>
                <a:lnTo>
                  <a:pt x="4304687" y="1916169"/>
                </a:lnTo>
                <a:lnTo>
                  <a:pt x="4356994" y="1911967"/>
                </a:lnTo>
                <a:lnTo>
                  <a:pt x="4409594" y="1907250"/>
                </a:lnTo>
                <a:lnTo>
                  <a:pt x="4462454" y="1902040"/>
                </a:lnTo>
                <a:lnTo>
                  <a:pt x="4515541" y="1896363"/>
                </a:lnTo>
                <a:lnTo>
                  <a:pt x="4568821" y="1890241"/>
                </a:lnTo>
                <a:lnTo>
                  <a:pt x="4606517" y="1885627"/>
                </a:lnTo>
              </a:path>
            </a:pathLst>
          </a:custGeom>
          <a:ln w="685800">
            <a:solidFill>
              <a:srgbClr val="2251FF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82730" y="5461980"/>
            <a:ext cx="2515569" cy="1335695"/>
          </a:xfrm>
          <a:custGeom>
            <a:avLst/>
            <a:gdLst/>
            <a:ahLst/>
            <a:cxnLst/>
            <a:rect l="l" t="t" r="r" b="b"/>
            <a:pathLst>
              <a:path w="2421890" h="1122045">
                <a:moveTo>
                  <a:pt x="2421587" y="0"/>
                </a:moveTo>
                <a:lnTo>
                  <a:pt x="2353002" y="6216"/>
                </a:lnTo>
                <a:lnTo>
                  <a:pt x="2313082" y="10225"/>
                </a:lnTo>
                <a:lnTo>
                  <a:pt x="2273551" y="14490"/>
                </a:lnTo>
                <a:lnTo>
                  <a:pt x="2234414" y="19019"/>
                </a:lnTo>
                <a:lnTo>
                  <a:pt x="2195678" y="23822"/>
                </a:lnTo>
                <a:lnTo>
                  <a:pt x="2157350" y="28910"/>
                </a:lnTo>
                <a:lnTo>
                  <a:pt x="2119436" y="34290"/>
                </a:lnTo>
                <a:lnTo>
                  <a:pt x="2044876" y="45971"/>
                </a:lnTo>
                <a:lnTo>
                  <a:pt x="1972050" y="58940"/>
                </a:lnTo>
                <a:lnTo>
                  <a:pt x="1901009" y="73274"/>
                </a:lnTo>
                <a:lnTo>
                  <a:pt x="1831804" y="89051"/>
                </a:lnTo>
                <a:lnTo>
                  <a:pt x="1764489" y="106347"/>
                </a:lnTo>
                <a:lnTo>
                  <a:pt x="1699113" y="125238"/>
                </a:lnTo>
                <a:lnTo>
                  <a:pt x="1635729" y="145801"/>
                </a:lnTo>
                <a:lnTo>
                  <a:pt x="1577978" y="166033"/>
                </a:lnTo>
                <a:lnTo>
                  <a:pt x="1520999" y="186783"/>
                </a:lnTo>
                <a:lnTo>
                  <a:pt x="1464785" y="208040"/>
                </a:lnTo>
                <a:lnTo>
                  <a:pt x="1409327" y="229795"/>
                </a:lnTo>
                <a:lnTo>
                  <a:pt x="1354619" y="252040"/>
                </a:lnTo>
                <a:lnTo>
                  <a:pt x="1300651" y="274764"/>
                </a:lnTo>
                <a:lnTo>
                  <a:pt x="1247417" y="297958"/>
                </a:lnTo>
                <a:lnTo>
                  <a:pt x="1194907" y="321614"/>
                </a:lnTo>
                <a:lnTo>
                  <a:pt x="1143115" y="345722"/>
                </a:lnTo>
                <a:lnTo>
                  <a:pt x="1092033" y="370273"/>
                </a:lnTo>
                <a:lnTo>
                  <a:pt x="1041652" y="395257"/>
                </a:lnTo>
                <a:lnTo>
                  <a:pt x="991965" y="420665"/>
                </a:lnTo>
                <a:lnTo>
                  <a:pt x="942963" y="446489"/>
                </a:lnTo>
                <a:lnTo>
                  <a:pt x="894639" y="472718"/>
                </a:lnTo>
                <a:lnTo>
                  <a:pt x="846986" y="499343"/>
                </a:lnTo>
                <a:lnTo>
                  <a:pt x="799994" y="526356"/>
                </a:lnTo>
                <a:lnTo>
                  <a:pt x="753657" y="553747"/>
                </a:lnTo>
                <a:lnTo>
                  <a:pt x="707966" y="581507"/>
                </a:lnTo>
                <a:lnTo>
                  <a:pt x="662913" y="609626"/>
                </a:lnTo>
                <a:lnTo>
                  <a:pt x="618491" y="638095"/>
                </a:lnTo>
                <a:lnTo>
                  <a:pt x="574692" y="666906"/>
                </a:lnTo>
                <a:lnTo>
                  <a:pt x="531508" y="696048"/>
                </a:lnTo>
                <a:lnTo>
                  <a:pt x="488930" y="725513"/>
                </a:lnTo>
                <a:lnTo>
                  <a:pt x="446951" y="755291"/>
                </a:lnTo>
                <a:lnTo>
                  <a:pt x="405564" y="785373"/>
                </a:lnTo>
                <a:lnTo>
                  <a:pt x="364759" y="815749"/>
                </a:lnTo>
                <a:lnTo>
                  <a:pt x="324530" y="846412"/>
                </a:lnTo>
                <a:lnTo>
                  <a:pt x="284869" y="877350"/>
                </a:lnTo>
                <a:lnTo>
                  <a:pt x="245767" y="908556"/>
                </a:lnTo>
                <a:lnTo>
                  <a:pt x="207216" y="940019"/>
                </a:lnTo>
                <a:lnTo>
                  <a:pt x="169210" y="971731"/>
                </a:lnTo>
                <a:lnTo>
                  <a:pt x="131739" y="1003682"/>
                </a:lnTo>
                <a:lnTo>
                  <a:pt x="94796" y="1035863"/>
                </a:lnTo>
                <a:lnTo>
                  <a:pt x="58374" y="1068265"/>
                </a:lnTo>
                <a:lnTo>
                  <a:pt x="22463" y="1100879"/>
                </a:lnTo>
                <a:lnTo>
                  <a:pt x="0" y="1121699"/>
                </a:lnTo>
              </a:path>
            </a:pathLst>
          </a:custGeom>
          <a:ln w="685800">
            <a:solidFill>
              <a:srgbClr val="2251FF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41300" y="3444875"/>
            <a:ext cx="4479925" cy="3352800"/>
          </a:xfrm>
          <a:custGeom>
            <a:avLst/>
            <a:gdLst/>
            <a:ahLst/>
            <a:cxnLst/>
            <a:rect l="l" t="t" r="r" b="b"/>
            <a:pathLst>
              <a:path w="4238625" h="3171190">
                <a:moveTo>
                  <a:pt x="4238147" y="3170842"/>
                </a:moveTo>
                <a:lnTo>
                  <a:pt x="4179373" y="3100916"/>
                </a:lnTo>
                <a:lnTo>
                  <a:pt x="4142702" y="3058332"/>
                </a:lnTo>
                <a:lnTo>
                  <a:pt x="4105563" y="3015978"/>
                </a:lnTo>
                <a:lnTo>
                  <a:pt x="4067946" y="2973870"/>
                </a:lnTo>
                <a:lnTo>
                  <a:pt x="4029844" y="2932024"/>
                </a:lnTo>
                <a:lnTo>
                  <a:pt x="3991247" y="2890456"/>
                </a:lnTo>
                <a:lnTo>
                  <a:pt x="3952146" y="2849182"/>
                </a:lnTo>
                <a:lnTo>
                  <a:pt x="3912533" y="2808216"/>
                </a:lnTo>
                <a:lnTo>
                  <a:pt x="3872397" y="2767575"/>
                </a:lnTo>
                <a:lnTo>
                  <a:pt x="3831731" y="2727274"/>
                </a:lnTo>
                <a:lnTo>
                  <a:pt x="3790525" y="2687330"/>
                </a:lnTo>
                <a:lnTo>
                  <a:pt x="3748770" y="2647756"/>
                </a:lnTo>
                <a:lnTo>
                  <a:pt x="3706457" y="2608570"/>
                </a:lnTo>
                <a:lnTo>
                  <a:pt x="3663577" y="2569788"/>
                </a:lnTo>
                <a:lnTo>
                  <a:pt x="3620122" y="2531423"/>
                </a:lnTo>
                <a:lnTo>
                  <a:pt x="3576082" y="2493493"/>
                </a:lnTo>
                <a:lnTo>
                  <a:pt x="3531449" y="2456013"/>
                </a:lnTo>
                <a:lnTo>
                  <a:pt x="3486212" y="2418998"/>
                </a:lnTo>
                <a:lnTo>
                  <a:pt x="3440364" y="2382464"/>
                </a:lnTo>
                <a:lnTo>
                  <a:pt x="3393895" y="2346428"/>
                </a:lnTo>
                <a:lnTo>
                  <a:pt x="3335546" y="2302161"/>
                </a:lnTo>
                <a:lnTo>
                  <a:pt x="3277548" y="2258885"/>
                </a:lnTo>
                <a:lnTo>
                  <a:pt x="3219902" y="2216593"/>
                </a:lnTo>
                <a:lnTo>
                  <a:pt x="3162608" y="2175279"/>
                </a:lnTo>
                <a:lnTo>
                  <a:pt x="3105666" y="2134935"/>
                </a:lnTo>
                <a:lnTo>
                  <a:pt x="3049078" y="2095554"/>
                </a:lnTo>
                <a:lnTo>
                  <a:pt x="2992842" y="2057130"/>
                </a:lnTo>
                <a:lnTo>
                  <a:pt x="2936961" y="2019655"/>
                </a:lnTo>
                <a:lnTo>
                  <a:pt x="2881434" y="1983122"/>
                </a:lnTo>
                <a:lnTo>
                  <a:pt x="2826261" y="1947525"/>
                </a:lnTo>
                <a:lnTo>
                  <a:pt x="2771443" y="1912856"/>
                </a:lnTo>
                <a:lnTo>
                  <a:pt x="2716981" y="1879109"/>
                </a:lnTo>
                <a:lnTo>
                  <a:pt x="2662875" y="1846276"/>
                </a:lnTo>
                <a:lnTo>
                  <a:pt x="2609125" y="1814350"/>
                </a:lnTo>
                <a:lnTo>
                  <a:pt x="2555731" y="1783325"/>
                </a:lnTo>
                <a:lnTo>
                  <a:pt x="2502695" y="1753194"/>
                </a:lnTo>
                <a:lnTo>
                  <a:pt x="2450016" y="1723949"/>
                </a:lnTo>
                <a:lnTo>
                  <a:pt x="2397696" y="1695583"/>
                </a:lnTo>
                <a:lnTo>
                  <a:pt x="2345733" y="1668090"/>
                </a:lnTo>
                <a:lnTo>
                  <a:pt x="2294130" y="1641463"/>
                </a:lnTo>
                <a:lnTo>
                  <a:pt x="2242885" y="1615694"/>
                </a:lnTo>
                <a:lnTo>
                  <a:pt x="2192001" y="1590777"/>
                </a:lnTo>
                <a:lnTo>
                  <a:pt x="2141476" y="1566704"/>
                </a:lnTo>
                <a:lnTo>
                  <a:pt x="2091311" y="1543470"/>
                </a:lnTo>
                <a:lnTo>
                  <a:pt x="2041508" y="1521066"/>
                </a:lnTo>
                <a:lnTo>
                  <a:pt x="1992066" y="1499485"/>
                </a:lnTo>
                <a:lnTo>
                  <a:pt x="1942985" y="1478721"/>
                </a:lnTo>
                <a:lnTo>
                  <a:pt x="1894267" y="1458767"/>
                </a:lnTo>
                <a:lnTo>
                  <a:pt x="1845911" y="1439616"/>
                </a:lnTo>
                <a:lnTo>
                  <a:pt x="1797918" y="1421261"/>
                </a:lnTo>
                <a:lnTo>
                  <a:pt x="1750289" y="1403694"/>
                </a:lnTo>
                <a:lnTo>
                  <a:pt x="1703023" y="1386909"/>
                </a:lnTo>
                <a:lnTo>
                  <a:pt x="1656122" y="1370899"/>
                </a:lnTo>
                <a:lnTo>
                  <a:pt x="1609585" y="1355657"/>
                </a:lnTo>
                <a:lnTo>
                  <a:pt x="1563413" y="1341176"/>
                </a:lnTo>
                <a:lnTo>
                  <a:pt x="1517606" y="1327448"/>
                </a:lnTo>
                <a:lnTo>
                  <a:pt x="1472166" y="1314468"/>
                </a:lnTo>
                <a:lnTo>
                  <a:pt x="1427092" y="1302227"/>
                </a:lnTo>
                <a:lnTo>
                  <a:pt x="1382384" y="1290719"/>
                </a:lnTo>
                <a:lnTo>
                  <a:pt x="1338044" y="1279938"/>
                </a:lnTo>
                <a:lnTo>
                  <a:pt x="1294071" y="1269875"/>
                </a:lnTo>
                <a:lnTo>
                  <a:pt x="1250466" y="1260524"/>
                </a:lnTo>
                <a:lnTo>
                  <a:pt x="1207229" y="1251879"/>
                </a:lnTo>
                <a:lnTo>
                  <a:pt x="1164361" y="1243931"/>
                </a:lnTo>
                <a:lnTo>
                  <a:pt x="1121863" y="1236675"/>
                </a:lnTo>
                <a:lnTo>
                  <a:pt x="1079734" y="1230102"/>
                </a:lnTo>
                <a:lnTo>
                  <a:pt x="1037975" y="1224207"/>
                </a:lnTo>
                <a:lnTo>
                  <a:pt x="996586" y="1218981"/>
                </a:lnTo>
                <a:lnTo>
                  <a:pt x="955568" y="1214419"/>
                </a:lnTo>
                <a:lnTo>
                  <a:pt x="914922" y="1210513"/>
                </a:lnTo>
                <a:lnTo>
                  <a:pt x="874647" y="1207256"/>
                </a:lnTo>
                <a:lnTo>
                  <a:pt x="834745" y="1204642"/>
                </a:lnTo>
                <a:lnTo>
                  <a:pt x="795215" y="1202662"/>
                </a:lnTo>
                <a:lnTo>
                  <a:pt x="756058" y="1201311"/>
                </a:lnTo>
                <a:lnTo>
                  <a:pt x="717274" y="1200581"/>
                </a:lnTo>
                <a:lnTo>
                  <a:pt x="678864" y="1200466"/>
                </a:lnTo>
                <a:lnTo>
                  <a:pt x="640828" y="1200957"/>
                </a:lnTo>
                <a:lnTo>
                  <a:pt x="565881" y="1203735"/>
                </a:lnTo>
                <a:lnTo>
                  <a:pt x="492435" y="1208857"/>
                </a:lnTo>
                <a:lnTo>
                  <a:pt x="420495" y="1216270"/>
                </a:lnTo>
                <a:lnTo>
                  <a:pt x="350063" y="1225916"/>
                </a:lnTo>
                <a:lnTo>
                  <a:pt x="281143" y="1237739"/>
                </a:lnTo>
                <a:lnTo>
                  <a:pt x="213738" y="1251685"/>
                </a:lnTo>
                <a:lnTo>
                  <a:pt x="147851" y="1267697"/>
                </a:lnTo>
                <a:lnTo>
                  <a:pt x="83487" y="1285719"/>
                </a:lnTo>
                <a:lnTo>
                  <a:pt x="20647" y="1305696"/>
                </a:lnTo>
                <a:lnTo>
                  <a:pt x="0" y="1312861"/>
                </a:lnTo>
              </a:path>
              <a:path w="4238625" h="3171190">
                <a:moveTo>
                  <a:pt x="1805073" y="3170842"/>
                </a:moveTo>
                <a:lnTo>
                  <a:pt x="1812021" y="3121295"/>
                </a:lnTo>
                <a:lnTo>
                  <a:pt x="1816551" y="3082349"/>
                </a:lnTo>
                <a:lnTo>
                  <a:pt x="1820358" y="3043057"/>
                </a:lnTo>
                <a:lnTo>
                  <a:pt x="1823432" y="3003423"/>
                </a:lnTo>
                <a:lnTo>
                  <a:pt x="1825764" y="2963455"/>
                </a:lnTo>
                <a:lnTo>
                  <a:pt x="1827344" y="2923158"/>
                </a:lnTo>
                <a:lnTo>
                  <a:pt x="1828164" y="2882540"/>
                </a:lnTo>
                <a:lnTo>
                  <a:pt x="1828214" y="2841606"/>
                </a:lnTo>
                <a:lnTo>
                  <a:pt x="1827483" y="2800364"/>
                </a:lnTo>
                <a:lnTo>
                  <a:pt x="1825964" y="2758818"/>
                </a:lnTo>
                <a:lnTo>
                  <a:pt x="1823646" y="2716975"/>
                </a:lnTo>
                <a:lnTo>
                  <a:pt x="1820520" y="2674843"/>
                </a:lnTo>
                <a:lnTo>
                  <a:pt x="1816576" y="2632427"/>
                </a:lnTo>
                <a:lnTo>
                  <a:pt x="1811806" y="2589733"/>
                </a:lnTo>
                <a:lnTo>
                  <a:pt x="1806199" y="2546768"/>
                </a:lnTo>
                <a:lnTo>
                  <a:pt x="1799746" y="2503539"/>
                </a:lnTo>
                <a:lnTo>
                  <a:pt x="1792438" y="2460051"/>
                </a:lnTo>
                <a:lnTo>
                  <a:pt x="1784266" y="2416311"/>
                </a:lnTo>
                <a:lnTo>
                  <a:pt x="1775219" y="2372325"/>
                </a:lnTo>
                <a:lnTo>
                  <a:pt x="1765289" y="2328100"/>
                </a:lnTo>
                <a:lnTo>
                  <a:pt x="1754466" y="2283642"/>
                </a:lnTo>
                <a:lnTo>
                  <a:pt x="1742740" y="2238957"/>
                </a:lnTo>
                <a:lnTo>
                  <a:pt x="1730103" y="2194052"/>
                </a:lnTo>
                <a:lnTo>
                  <a:pt x="1716545" y="2148933"/>
                </a:lnTo>
                <a:lnTo>
                  <a:pt x="1702055" y="2103606"/>
                </a:lnTo>
                <a:lnTo>
                  <a:pt x="1686626" y="2058078"/>
                </a:lnTo>
                <a:lnTo>
                  <a:pt x="1670247" y="2012355"/>
                </a:lnTo>
                <a:lnTo>
                  <a:pt x="1652909" y="1966443"/>
                </a:lnTo>
                <a:lnTo>
                  <a:pt x="1634602" y="1920350"/>
                </a:lnTo>
                <a:lnTo>
                  <a:pt x="1615318" y="1874080"/>
                </a:lnTo>
                <a:lnTo>
                  <a:pt x="1595047" y="1827640"/>
                </a:lnTo>
                <a:lnTo>
                  <a:pt x="1573778" y="1781038"/>
                </a:lnTo>
                <a:lnTo>
                  <a:pt x="1551504" y="1734278"/>
                </a:lnTo>
                <a:lnTo>
                  <a:pt x="1528214" y="1687368"/>
                </a:lnTo>
                <a:lnTo>
                  <a:pt x="1503898" y="1640314"/>
                </a:lnTo>
                <a:lnTo>
                  <a:pt x="1478549" y="1593122"/>
                </a:lnTo>
                <a:lnTo>
                  <a:pt x="1452155" y="1545799"/>
                </a:lnTo>
                <a:lnTo>
                  <a:pt x="1424708" y="1498350"/>
                </a:lnTo>
                <a:lnTo>
                  <a:pt x="1396199" y="1450783"/>
                </a:lnTo>
                <a:lnTo>
                  <a:pt x="1366617" y="1403103"/>
                </a:lnTo>
                <a:lnTo>
                  <a:pt x="1335953" y="1355317"/>
                </a:lnTo>
                <a:lnTo>
                  <a:pt x="1304198" y="1307431"/>
                </a:lnTo>
                <a:lnTo>
                  <a:pt x="1271343" y="1259452"/>
                </a:lnTo>
                <a:lnTo>
                  <a:pt x="1237378" y="1211386"/>
                </a:lnTo>
                <a:lnTo>
                  <a:pt x="1202293" y="1163239"/>
                </a:lnTo>
                <a:lnTo>
                  <a:pt x="1166080" y="1115018"/>
                </a:lnTo>
                <a:lnTo>
                  <a:pt x="1128728" y="1066729"/>
                </a:lnTo>
                <a:lnTo>
                  <a:pt x="1090229" y="1018378"/>
                </a:lnTo>
                <a:lnTo>
                  <a:pt x="1050573" y="969971"/>
                </a:lnTo>
                <a:lnTo>
                  <a:pt x="1009750" y="921516"/>
                </a:lnTo>
                <a:lnTo>
                  <a:pt x="967751" y="873018"/>
                </a:lnTo>
                <a:lnTo>
                  <a:pt x="924566" y="824484"/>
                </a:lnTo>
                <a:lnTo>
                  <a:pt x="880187" y="775920"/>
                </a:lnTo>
                <a:lnTo>
                  <a:pt x="834603" y="727332"/>
                </a:lnTo>
                <a:lnTo>
                  <a:pt x="787806" y="678727"/>
                </a:lnTo>
                <a:lnTo>
                  <a:pt x="739785" y="630111"/>
                </a:lnTo>
                <a:lnTo>
                  <a:pt x="690532" y="581491"/>
                </a:lnTo>
                <a:lnTo>
                  <a:pt x="640037" y="532872"/>
                </a:lnTo>
                <a:lnTo>
                  <a:pt x="588290" y="484261"/>
                </a:lnTo>
                <a:lnTo>
                  <a:pt x="535283" y="435665"/>
                </a:lnTo>
                <a:lnTo>
                  <a:pt x="481005" y="387090"/>
                </a:lnTo>
                <a:lnTo>
                  <a:pt x="425447" y="338542"/>
                </a:lnTo>
                <a:lnTo>
                  <a:pt x="368600" y="290028"/>
                </a:lnTo>
                <a:lnTo>
                  <a:pt x="310455" y="241553"/>
                </a:lnTo>
                <a:lnTo>
                  <a:pt x="251001" y="193124"/>
                </a:lnTo>
                <a:lnTo>
                  <a:pt x="190230" y="144748"/>
                </a:lnTo>
                <a:lnTo>
                  <a:pt x="128132" y="96431"/>
                </a:lnTo>
                <a:lnTo>
                  <a:pt x="64697" y="48180"/>
                </a:lnTo>
                <a:lnTo>
                  <a:pt x="0" y="0"/>
                </a:lnTo>
              </a:path>
            </a:pathLst>
          </a:custGeom>
          <a:ln w="685800">
            <a:solidFill>
              <a:srgbClr val="2251FF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1282700" y="2710986"/>
            <a:ext cx="99520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2251FF"/>
                </a:solidFill>
                <a:effectLst/>
                <a:latin typeface="Playfair Display"/>
              </a:rPr>
              <a:t>А если конфликты внутри команды?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srgbClr val="2251FF"/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BC2732E-3DF3-F0A4-1A7A-E060ECE8F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E66BF592-329D-DF7D-0B08-AC5997F1EA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319" cy="658368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A72F919-D8E4-9DAD-E0C6-378A3AE026E4}"/>
              </a:ext>
            </a:extLst>
          </p:cNvPr>
          <p:cNvSpPr/>
          <p:nvPr/>
        </p:nvSpPr>
        <p:spPr>
          <a:xfrm>
            <a:off x="7078994" y="-136524"/>
            <a:ext cx="4719305" cy="2145030"/>
          </a:xfrm>
          <a:custGeom>
            <a:avLst/>
            <a:gdLst/>
            <a:ahLst/>
            <a:cxnLst/>
            <a:rect l="l" t="t" r="r" b="b"/>
            <a:pathLst>
              <a:path w="4625340" h="2008505">
                <a:moveTo>
                  <a:pt x="0" y="0"/>
                </a:moveTo>
                <a:lnTo>
                  <a:pt x="16255" y="64783"/>
                </a:lnTo>
                <a:lnTo>
                  <a:pt x="38134" y="136482"/>
                </a:lnTo>
                <a:lnTo>
                  <a:pt x="63790" y="206315"/>
                </a:lnTo>
                <a:lnTo>
                  <a:pt x="93420" y="274164"/>
                </a:lnTo>
                <a:lnTo>
                  <a:pt x="127221" y="339906"/>
                </a:lnTo>
                <a:lnTo>
                  <a:pt x="165389" y="403423"/>
                </a:lnTo>
                <a:lnTo>
                  <a:pt x="208121" y="464593"/>
                </a:lnTo>
                <a:lnTo>
                  <a:pt x="255613" y="523297"/>
                </a:lnTo>
                <a:lnTo>
                  <a:pt x="281206" y="551686"/>
                </a:lnTo>
                <a:lnTo>
                  <a:pt x="308064" y="579413"/>
                </a:lnTo>
                <a:lnTo>
                  <a:pt x="336209" y="606463"/>
                </a:lnTo>
                <a:lnTo>
                  <a:pt x="365668" y="632821"/>
                </a:lnTo>
                <a:lnTo>
                  <a:pt x="396465" y="658472"/>
                </a:lnTo>
                <a:lnTo>
                  <a:pt x="428624" y="683401"/>
                </a:lnTo>
                <a:lnTo>
                  <a:pt x="462169" y="707593"/>
                </a:lnTo>
                <a:lnTo>
                  <a:pt x="497127" y="731033"/>
                </a:lnTo>
                <a:lnTo>
                  <a:pt x="533520" y="753705"/>
                </a:lnTo>
                <a:lnTo>
                  <a:pt x="571374" y="775595"/>
                </a:lnTo>
                <a:lnTo>
                  <a:pt x="610713" y="796688"/>
                </a:lnTo>
                <a:lnTo>
                  <a:pt x="651563" y="816968"/>
                </a:lnTo>
                <a:lnTo>
                  <a:pt x="693946" y="836421"/>
                </a:lnTo>
                <a:lnTo>
                  <a:pt x="737889" y="855031"/>
                </a:lnTo>
                <a:lnTo>
                  <a:pt x="783415" y="872784"/>
                </a:lnTo>
                <a:lnTo>
                  <a:pt x="830550" y="889664"/>
                </a:lnTo>
                <a:lnTo>
                  <a:pt x="879317" y="905656"/>
                </a:lnTo>
                <a:lnTo>
                  <a:pt x="929742" y="920746"/>
                </a:lnTo>
                <a:lnTo>
                  <a:pt x="981849" y="934918"/>
                </a:lnTo>
                <a:lnTo>
                  <a:pt x="1035662" y="948156"/>
                </a:lnTo>
                <a:lnTo>
                  <a:pt x="1073076" y="956571"/>
                </a:lnTo>
                <a:lnTo>
                  <a:pt x="1110555" y="964363"/>
                </a:lnTo>
                <a:lnTo>
                  <a:pt x="1148092" y="971538"/>
                </a:lnTo>
                <a:lnTo>
                  <a:pt x="1185682" y="978102"/>
                </a:lnTo>
                <a:lnTo>
                  <a:pt x="1223319" y="984061"/>
                </a:lnTo>
                <a:lnTo>
                  <a:pt x="1298709" y="994194"/>
                </a:lnTo>
                <a:lnTo>
                  <a:pt x="1374217" y="1001986"/>
                </a:lnTo>
                <a:lnTo>
                  <a:pt x="1449794" y="1007489"/>
                </a:lnTo>
                <a:lnTo>
                  <a:pt x="1525394" y="1010754"/>
                </a:lnTo>
                <a:lnTo>
                  <a:pt x="1600970" y="1011831"/>
                </a:lnTo>
                <a:lnTo>
                  <a:pt x="1638734" y="1011566"/>
                </a:lnTo>
                <a:lnTo>
                  <a:pt x="1714186" y="1009459"/>
                </a:lnTo>
                <a:lnTo>
                  <a:pt x="1789497" y="1005294"/>
                </a:lnTo>
                <a:lnTo>
                  <a:pt x="1864619" y="999120"/>
                </a:lnTo>
                <a:lnTo>
                  <a:pt x="1939505" y="990989"/>
                </a:lnTo>
                <a:lnTo>
                  <a:pt x="2014110" y="980952"/>
                </a:lnTo>
                <a:lnTo>
                  <a:pt x="2088385" y="969060"/>
                </a:lnTo>
                <a:lnTo>
                  <a:pt x="2162284" y="955365"/>
                </a:lnTo>
                <a:lnTo>
                  <a:pt x="2235760" y="939917"/>
                </a:lnTo>
                <a:lnTo>
                  <a:pt x="2308766" y="922767"/>
                </a:lnTo>
                <a:lnTo>
                  <a:pt x="2381255" y="903968"/>
                </a:lnTo>
                <a:lnTo>
                  <a:pt x="2453179" y="883569"/>
                </a:lnTo>
                <a:lnTo>
                  <a:pt x="2524493" y="861621"/>
                </a:lnTo>
                <a:lnTo>
                  <a:pt x="2595149" y="838177"/>
                </a:lnTo>
                <a:lnTo>
                  <a:pt x="2665100" y="813287"/>
                </a:lnTo>
                <a:lnTo>
                  <a:pt x="2734299" y="787002"/>
                </a:lnTo>
                <a:lnTo>
                  <a:pt x="2802700" y="759373"/>
                </a:lnTo>
                <a:lnTo>
                  <a:pt x="2870254" y="730452"/>
                </a:lnTo>
                <a:lnTo>
                  <a:pt x="2936916" y="700289"/>
                </a:lnTo>
                <a:lnTo>
                  <a:pt x="3002639" y="668936"/>
                </a:lnTo>
                <a:lnTo>
                  <a:pt x="3067375" y="636443"/>
                </a:lnTo>
                <a:lnTo>
                  <a:pt x="3131077" y="602863"/>
                </a:lnTo>
                <a:lnTo>
                  <a:pt x="3193699" y="568245"/>
                </a:lnTo>
                <a:lnTo>
                  <a:pt x="3255193" y="532641"/>
                </a:lnTo>
                <a:lnTo>
                  <a:pt x="3315513" y="496102"/>
                </a:lnTo>
                <a:lnTo>
                  <a:pt x="3374612" y="458679"/>
                </a:lnTo>
                <a:lnTo>
                  <a:pt x="3432442" y="420424"/>
                </a:lnTo>
                <a:lnTo>
                  <a:pt x="3488957" y="381387"/>
                </a:lnTo>
                <a:lnTo>
                  <a:pt x="3544110" y="341620"/>
                </a:lnTo>
                <a:lnTo>
                  <a:pt x="3597853" y="301173"/>
                </a:lnTo>
                <a:lnTo>
                  <a:pt x="3650141" y="260098"/>
                </a:lnTo>
                <a:lnTo>
                  <a:pt x="3700925" y="218446"/>
                </a:lnTo>
                <a:lnTo>
                  <a:pt x="3750160" y="176268"/>
                </a:lnTo>
                <a:lnTo>
                  <a:pt x="3797797" y="133615"/>
                </a:lnTo>
                <a:lnTo>
                  <a:pt x="3843791" y="90538"/>
                </a:lnTo>
                <a:lnTo>
                  <a:pt x="3888093" y="47088"/>
                </a:lnTo>
                <a:lnTo>
                  <a:pt x="3930658" y="3317"/>
                </a:lnTo>
                <a:lnTo>
                  <a:pt x="3933768" y="0"/>
                </a:lnTo>
              </a:path>
              <a:path w="4625340" h="2008505">
                <a:moveTo>
                  <a:pt x="2332434" y="0"/>
                </a:moveTo>
                <a:lnTo>
                  <a:pt x="2338454" y="78011"/>
                </a:lnTo>
                <a:lnTo>
                  <a:pt x="2343032" y="126733"/>
                </a:lnTo>
                <a:lnTo>
                  <a:pt x="2348200" y="175527"/>
                </a:lnTo>
                <a:lnTo>
                  <a:pt x="2353948" y="224355"/>
                </a:lnTo>
                <a:lnTo>
                  <a:pt x="2360264" y="273183"/>
                </a:lnTo>
                <a:lnTo>
                  <a:pt x="2367138" y="321973"/>
                </a:lnTo>
                <a:lnTo>
                  <a:pt x="2374559" y="370691"/>
                </a:lnTo>
                <a:lnTo>
                  <a:pt x="2382517" y="419301"/>
                </a:lnTo>
                <a:lnTo>
                  <a:pt x="2391001" y="467766"/>
                </a:lnTo>
                <a:lnTo>
                  <a:pt x="2400000" y="516051"/>
                </a:lnTo>
                <a:lnTo>
                  <a:pt x="2409504" y="564119"/>
                </a:lnTo>
                <a:lnTo>
                  <a:pt x="2419502" y="611935"/>
                </a:lnTo>
                <a:lnTo>
                  <a:pt x="2429984" y="659464"/>
                </a:lnTo>
                <a:lnTo>
                  <a:pt x="2440938" y="706668"/>
                </a:lnTo>
                <a:lnTo>
                  <a:pt x="2452354" y="753513"/>
                </a:lnTo>
                <a:lnTo>
                  <a:pt x="2464222" y="799961"/>
                </a:lnTo>
                <a:lnTo>
                  <a:pt x="2476531" y="845979"/>
                </a:lnTo>
                <a:lnTo>
                  <a:pt x="2489269" y="891528"/>
                </a:lnTo>
                <a:lnTo>
                  <a:pt x="2502428" y="936575"/>
                </a:lnTo>
                <a:lnTo>
                  <a:pt x="2515995" y="981082"/>
                </a:lnTo>
                <a:lnTo>
                  <a:pt x="2529960" y="1025013"/>
                </a:lnTo>
                <a:lnTo>
                  <a:pt x="2544314" y="1068334"/>
                </a:lnTo>
                <a:lnTo>
                  <a:pt x="2559044" y="1111008"/>
                </a:lnTo>
                <a:lnTo>
                  <a:pt x="2574140" y="1152999"/>
                </a:lnTo>
                <a:lnTo>
                  <a:pt x="2589592" y="1194271"/>
                </a:lnTo>
                <a:lnTo>
                  <a:pt x="2605389" y="1234789"/>
                </a:lnTo>
                <a:lnTo>
                  <a:pt x="2621521" y="1274515"/>
                </a:lnTo>
                <a:lnTo>
                  <a:pt x="2637976" y="1313416"/>
                </a:lnTo>
                <a:lnTo>
                  <a:pt x="2654745" y="1351454"/>
                </a:lnTo>
                <a:lnTo>
                  <a:pt x="2671815" y="1388594"/>
                </a:lnTo>
                <a:lnTo>
                  <a:pt x="2689178" y="1424800"/>
                </a:lnTo>
                <a:lnTo>
                  <a:pt x="2706822" y="1460036"/>
                </a:lnTo>
                <a:lnTo>
                  <a:pt x="2724736" y="1494265"/>
                </a:lnTo>
                <a:lnTo>
                  <a:pt x="2761334" y="1559564"/>
                </a:lnTo>
                <a:lnTo>
                  <a:pt x="2798887" y="1620408"/>
                </a:lnTo>
                <a:lnTo>
                  <a:pt x="2839076" y="1678007"/>
                </a:lnTo>
                <a:lnTo>
                  <a:pt x="2885765" y="1731638"/>
                </a:lnTo>
                <a:lnTo>
                  <a:pt x="2938244" y="1779786"/>
                </a:lnTo>
                <a:lnTo>
                  <a:pt x="2996222" y="1822664"/>
                </a:lnTo>
                <a:lnTo>
                  <a:pt x="3059407" y="1860483"/>
                </a:lnTo>
                <a:lnTo>
                  <a:pt x="3127506" y="1893457"/>
                </a:lnTo>
                <a:lnTo>
                  <a:pt x="3163307" y="1908194"/>
                </a:lnTo>
                <a:lnTo>
                  <a:pt x="3200228" y="1921799"/>
                </a:lnTo>
                <a:lnTo>
                  <a:pt x="3238231" y="1934299"/>
                </a:lnTo>
                <a:lnTo>
                  <a:pt x="3277281" y="1945720"/>
                </a:lnTo>
                <a:lnTo>
                  <a:pt x="3317340" y="1956089"/>
                </a:lnTo>
                <a:lnTo>
                  <a:pt x="3358372" y="1965433"/>
                </a:lnTo>
                <a:lnTo>
                  <a:pt x="3400341" y="1973778"/>
                </a:lnTo>
                <a:lnTo>
                  <a:pt x="3443210" y="1981151"/>
                </a:lnTo>
                <a:lnTo>
                  <a:pt x="3486943" y="1987579"/>
                </a:lnTo>
                <a:lnTo>
                  <a:pt x="3531503" y="1993087"/>
                </a:lnTo>
                <a:lnTo>
                  <a:pt x="3576854" y="1997702"/>
                </a:lnTo>
                <a:lnTo>
                  <a:pt x="3622959" y="2001452"/>
                </a:lnTo>
                <a:lnTo>
                  <a:pt x="3669782" y="2004362"/>
                </a:lnTo>
                <a:lnTo>
                  <a:pt x="3717286" y="2006460"/>
                </a:lnTo>
                <a:lnTo>
                  <a:pt x="3765435" y="2007771"/>
                </a:lnTo>
                <a:lnTo>
                  <a:pt x="3814192" y="2008322"/>
                </a:lnTo>
                <a:lnTo>
                  <a:pt x="3863521" y="2008141"/>
                </a:lnTo>
                <a:lnTo>
                  <a:pt x="3913385" y="2007252"/>
                </a:lnTo>
                <a:lnTo>
                  <a:pt x="3963748" y="2005684"/>
                </a:lnTo>
                <a:lnTo>
                  <a:pt x="4014573" y="2003462"/>
                </a:lnTo>
                <a:lnTo>
                  <a:pt x="4065824" y="2000613"/>
                </a:lnTo>
                <a:lnTo>
                  <a:pt x="4117464" y="1997165"/>
                </a:lnTo>
                <a:lnTo>
                  <a:pt x="4169457" y="1993142"/>
                </a:lnTo>
                <a:lnTo>
                  <a:pt x="4221766" y="1988572"/>
                </a:lnTo>
                <a:lnTo>
                  <a:pt x="4274356" y="1983481"/>
                </a:lnTo>
                <a:lnTo>
                  <a:pt x="4327188" y="1977897"/>
                </a:lnTo>
                <a:lnTo>
                  <a:pt x="4380227" y="1971845"/>
                </a:lnTo>
                <a:lnTo>
                  <a:pt x="4433437" y="1965352"/>
                </a:lnTo>
                <a:lnTo>
                  <a:pt x="4486780" y="1958445"/>
                </a:lnTo>
                <a:lnTo>
                  <a:pt x="4540221" y="1951150"/>
                </a:lnTo>
                <a:lnTo>
                  <a:pt x="4593723" y="1943493"/>
                </a:lnTo>
                <a:lnTo>
                  <a:pt x="4625323" y="1938776"/>
                </a:lnTo>
              </a:path>
            </a:pathLst>
          </a:custGeom>
          <a:ln w="685800">
            <a:solidFill>
              <a:srgbClr val="C5C6C6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7B53A56-4ECD-BFEE-591E-DEB066B826E1}"/>
              </a:ext>
            </a:extLst>
          </p:cNvPr>
          <p:cNvSpPr/>
          <p:nvPr/>
        </p:nvSpPr>
        <p:spPr>
          <a:xfrm>
            <a:off x="9036036" y="5342331"/>
            <a:ext cx="2762264" cy="1455344"/>
          </a:xfrm>
          <a:custGeom>
            <a:avLst/>
            <a:gdLst/>
            <a:ahLst/>
            <a:cxnLst/>
            <a:rect l="l" t="t" r="r" b="b"/>
            <a:pathLst>
              <a:path w="2668904" h="1241425">
                <a:moveTo>
                  <a:pt x="2668282" y="0"/>
                </a:moveTo>
                <a:lnTo>
                  <a:pt x="2600599" y="4094"/>
                </a:lnTo>
                <a:lnTo>
                  <a:pt x="2558953" y="6922"/>
                </a:lnTo>
                <a:lnTo>
                  <a:pt x="2517678" y="9965"/>
                </a:lnTo>
                <a:lnTo>
                  <a:pt x="2476782" y="13233"/>
                </a:lnTo>
                <a:lnTo>
                  <a:pt x="2436271" y="16738"/>
                </a:lnTo>
                <a:lnTo>
                  <a:pt x="2396152" y="20489"/>
                </a:lnTo>
                <a:lnTo>
                  <a:pt x="2356434" y="24498"/>
                </a:lnTo>
                <a:lnTo>
                  <a:pt x="2317121" y="28774"/>
                </a:lnTo>
                <a:lnTo>
                  <a:pt x="2278223" y="33328"/>
                </a:lnTo>
                <a:lnTo>
                  <a:pt x="2239745" y="38172"/>
                </a:lnTo>
                <a:lnTo>
                  <a:pt x="2201695" y="43314"/>
                </a:lnTo>
                <a:lnTo>
                  <a:pt x="2126908" y="54540"/>
                </a:lnTo>
                <a:lnTo>
                  <a:pt x="2053918" y="67089"/>
                </a:lnTo>
                <a:lnTo>
                  <a:pt x="1982780" y="81046"/>
                </a:lnTo>
                <a:lnTo>
                  <a:pt x="1913554" y="96495"/>
                </a:lnTo>
                <a:lnTo>
                  <a:pt x="1846293" y="113520"/>
                </a:lnTo>
                <a:lnTo>
                  <a:pt x="1781057" y="132205"/>
                </a:lnTo>
                <a:lnTo>
                  <a:pt x="1717901" y="152635"/>
                </a:lnTo>
                <a:lnTo>
                  <a:pt x="1660143" y="172893"/>
                </a:lnTo>
                <a:lnTo>
                  <a:pt x="1603200" y="193695"/>
                </a:lnTo>
                <a:lnTo>
                  <a:pt x="1547065" y="215032"/>
                </a:lnTo>
                <a:lnTo>
                  <a:pt x="1491727" y="236894"/>
                </a:lnTo>
                <a:lnTo>
                  <a:pt x="1437178" y="259270"/>
                </a:lnTo>
                <a:lnTo>
                  <a:pt x="1383409" y="282149"/>
                </a:lnTo>
                <a:lnTo>
                  <a:pt x="1330412" y="305523"/>
                </a:lnTo>
                <a:lnTo>
                  <a:pt x="1278177" y="329380"/>
                </a:lnTo>
                <a:lnTo>
                  <a:pt x="1226696" y="353709"/>
                </a:lnTo>
                <a:lnTo>
                  <a:pt x="1175960" y="378502"/>
                </a:lnTo>
                <a:lnTo>
                  <a:pt x="1125961" y="403747"/>
                </a:lnTo>
                <a:lnTo>
                  <a:pt x="1076689" y="429434"/>
                </a:lnTo>
                <a:lnTo>
                  <a:pt x="1028136" y="455552"/>
                </a:lnTo>
                <a:lnTo>
                  <a:pt x="980292" y="482093"/>
                </a:lnTo>
                <a:lnTo>
                  <a:pt x="933150" y="509044"/>
                </a:lnTo>
                <a:lnTo>
                  <a:pt x="886699" y="536396"/>
                </a:lnTo>
                <a:lnTo>
                  <a:pt x="840933" y="564139"/>
                </a:lnTo>
                <a:lnTo>
                  <a:pt x="795841" y="592261"/>
                </a:lnTo>
                <a:lnTo>
                  <a:pt x="751415" y="620754"/>
                </a:lnTo>
                <a:lnTo>
                  <a:pt x="707646" y="649607"/>
                </a:lnTo>
                <a:lnTo>
                  <a:pt x="664525" y="678808"/>
                </a:lnTo>
                <a:lnTo>
                  <a:pt x="622044" y="708349"/>
                </a:lnTo>
                <a:lnTo>
                  <a:pt x="580194" y="738218"/>
                </a:lnTo>
                <a:lnTo>
                  <a:pt x="538965" y="768406"/>
                </a:lnTo>
                <a:lnTo>
                  <a:pt x="498350" y="798901"/>
                </a:lnTo>
                <a:lnTo>
                  <a:pt x="458339" y="829695"/>
                </a:lnTo>
                <a:lnTo>
                  <a:pt x="418924" y="860775"/>
                </a:lnTo>
                <a:lnTo>
                  <a:pt x="380095" y="892133"/>
                </a:lnTo>
                <a:lnTo>
                  <a:pt x="341844" y="923758"/>
                </a:lnTo>
                <a:lnTo>
                  <a:pt x="304163" y="955639"/>
                </a:lnTo>
                <a:lnTo>
                  <a:pt x="267042" y="987766"/>
                </a:lnTo>
                <a:lnTo>
                  <a:pt x="230472" y="1020129"/>
                </a:lnTo>
                <a:lnTo>
                  <a:pt x="194445" y="1052718"/>
                </a:lnTo>
                <a:lnTo>
                  <a:pt x="158952" y="1085522"/>
                </a:lnTo>
                <a:lnTo>
                  <a:pt x="123985" y="1118531"/>
                </a:lnTo>
                <a:lnTo>
                  <a:pt x="89534" y="1151735"/>
                </a:lnTo>
                <a:lnTo>
                  <a:pt x="55590" y="1185123"/>
                </a:lnTo>
                <a:lnTo>
                  <a:pt x="22145" y="1218684"/>
                </a:lnTo>
                <a:lnTo>
                  <a:pt x="0" y="1241348"/>
                </a:lnTo>
              </a:path>
            </a:pathLst>
          </a:custGeom>
          <a:ln w="685800">
            <a:solidFill>
              <a:srgbClr val="C5C6C6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86C3BE7-AA88-62C4-3272-6E6E3D7CF4ED}"/>
              </a:ext>
            </a:extLst>
          </p:cNvPr>
          <p:cNvSpPr/>
          <p:nvPr/>
        </p:nvSpPr>
        <p:spPr>
          <a:xfrm>
            <a:off x="-241300" y="3136328"/>
            <a:ext cx="4876800" cy="3661347"/>
          </a:xfrm>
          <a:custGeom>
            <a:avLst/>
            <a:gdLst/>
            <a:ahLst/>
            <a:cxnLst/>
            <a:rect l="l" t="t" r="r" b="b"/>
            <a:pathLst>
              <a:path w="4554220" h="3447415">
                <a:moveTo>
                  <a:pt x="4553733" y="3447351"/>
                </a:moveTo>
                <a:lnTo>
                  <a:pt x="4505628" y="3386204"/>
                </a:lnTo>
                <a:lnTo>
                  <a:pt x="4470901" y="3342979"/>
                </a:lnTo>
                <a:lnTo>
                  <a:pt x="4435721" y="3299930"/>
                </a:lnTo>
                <a:lnTo>
                  <a:pt x="4400079" y="3257072"/>
                </a:lnTo>
                <a:lnTo>
                  <a:pt x="4363966" y="3214424"/>
                </a:lnTo>
                <a:lnTo>
                  <a:pt x="4327371" y="3172003"/>
                </a:lnTo>
                <a:lnTo>
                  <a:pt x="4290284" y="3129825"/>
                </a:lnTo>
                <a:lnTo>
                  <a:pt x="4252696" y="3087908"/>
                </a:lnTo>
                <a:lnTo>
                  <a:pt x="4214596" y="3046270"/>
                </a:lnTo>
                <a:lnTo>
                  <a:pt x="4175976" y="3004927"/>
                </a:lnTo>
                <a:lnTo>
                  <a:pt x="4136824" y="2963897"/>
                </a:lnTo>
                <a:lnTo>
                  <a:pt x="4097131" y="2923198"/>
                </a:lnTo>
                <a:lnTo>
                  <a:pt x="4056886" y="2882845"/>
                </a:lnTo>
                <a:lnTo>
                  <a:pt x="4016082" y="2842857"/>
                </a:lnTo>
                <a:lnTo>
                  <a:pt x="3974706" y="2803251"/>
                </a:lnTo>
                <a:lnTo>
                  <a:pt x="3932749" y="2764045"/>
                </a:lnTo>
                <a:lnTo>
                  <a:pt x="3890202" y="2725254"/>
                </a:lnTo>
                <a:lnTo>
                  <a:pt x="3847055" y="2686897"/>
                </a:lnTo>
                <a:lnTo>
                  <a:pt x="3803297" y="2648991"/>
                </a:lnTo>
                <a:lnTo>
                  <a:pt x="3758919" y="2611553"/>
                </a:lnTo>
                <a:lnTo>
                  <a:pt x="3713910" y="2574601"/>
                </a:lnTo>
                <a:lnTo>
                  <a:pt x="3668262" y="2538151"/>
                </a:lnTo>
                <a:lnTo>
                  <a:pt x="3621963" y="2502221"/>
                </a:lnTo>
                <a:lnTo>
                  <a:pt x="3563490" y="2457881"/>
                </a:lnTo>
                <a:lnTo>
                  <a:pt x="3505389" y="2414591"/>
                </a:lnTo>
                <a:lnTo>
                  <a:pt x="3447661" y="2372343"/>
                </a:lnTo>
                <a:lnTo>
                  <a:pt x="3390306" y="2331130"/>
                </a:lnTo>
                <a:lnTo>
                  <a:pt x="3333325" y="2290944"/>
                </a:lnTo>
                <a:lnTo>
                  <a:pt x="3276719" y="2251776"/>
                </a:lnTo>
                <a:lnTo>
                  <a:pt x="3220487" y="2213620"/>
                </a:lnTo>
                <a:lnTo>
                  <a:pt x="3164630" y="2176466"/>
                </a:lnTo>
                <a:lnTo>
                  <a:pt x="3109148" y="2140309"/>
                </a:lnTo>
                <a:lnTo>
                  <a:pt x="3054043" y="2105138"/>
                </a:lnTo>
                <a:lnTo>
                  <a:pt x="2999314" y="2070948"/>
                </a:lnTo>
                <a:lnTo>
                  <a:pt x="2944963" y="2037729"/>
                </a:lnTo>
                <a:lnTo>
                  <a:pt x="2890989" y="2005475"/>
                </a:lnTo>
                <a:lnTo>
                  <a:pt x="2837392" y="1974177"/>
                </a:lnTo>
                <a:lnTo>
                  <a:pt x="2784175" y="1943827"/>
                </a:lnTo>
                <a:lnTo>
                  <a:pt x="2731336" y="1914418"/>
                </a:lnTo>
                <a:lnTo>
                  <a:pt x="2678876" y="1885942"/>
                </a:lnTo>
                <a:lnTo>
                  <a:pt x="2626796" y="1858391"/>
                </a:lnTo>
                <a:lnTo>
                  <a:pt x="2575097" y="1831757"/>
                </a:lnTo>
                <a:lnTo>
                  <a:pt x="2523778" y="1806033"/>
                </a:lnTo>
                <a:lnTo>
                  <a:pt x="2472841" y="1781210"/>
                </a:lnTo>
                <a:lnTo>
                  <a:pt x="2422285" y="1757280"/>
                </a:lnTo>
                <a:lnTo>
                  <a:pt x="2372111" y="1734237"/>
                </a:lnTo>
                <a:lnTo>
                  <a:pt x="2322320" y="1712071"/>
                </a:lnTo>
                <a:lnTo>
                  <a:pt x="2272913" y="1690776"/>
                </a:lnTo>
                <a:lnTo>
                  <a:pt x="2223888" y="1670343"/>
                </a:lnTo>
                <a:lnTo>
                  <a:pt x="2175248" y="1650765"/>
                </a:lnTo>
                <a:lnTo>
                  <a:pt x="2126992" y="1632034"/>
                </a:lnTo>
                <a:lnTo>
                  <a:pt x="2079121" y="1614141"/>
                </a:lnTo>
                <a:lnTo>
                  <a:pt x="2031636" y="1597080"/>
                </a:lnTo>
                <a:lnTo>
                  <a:pt x="1984536" y="1580841"/>
                </a:lnTo>
                <a:lnTo>
                  <a:pt x="1937823" y="1565419"/>
                </a:lnTo>
                <a:lnTo>
                  <a:pt x="1891497" y="1550804"/>
                </a:lnTo>
                <a:lnTo>
                  <a:pt x="1845558" y="1536988"/>
                </a:lnTo>
                <a:lnTo>
                  <a:pt x="1800006" y="1523965"/>
                </a:lnTo>
                <a:lnTo>
                  <a:pt x="1754843" y="1511726"/>
                </a:lnTo>
                <a:lnTo>
                  <a:pt x="1710069" y="1500263"/>
                </a:lnTo>
                <a:lnTo>
                  <a:pt x="1665684" y="1489569"/>
                </a:lnTo>
                <a:lnTo>
                  <a:pt x="1621688" y="1479636"/>
                </a:lnTo>
                <a:lnTo>
                  <a:pt x="1578083" y="1470455"/>
                </a:lnTo>
                <a:lnTo>
                  <a:pt x="1534868" y="1462019"/>
                </a:lnTo>
                <a:lnTo>
                  <a:pt x="1492044" y="1454321"/>
                </a:lnTo>
                <a:lnTo>
                  <a:pt x="1449611" y="1447352"/>
                </a:lnTo>
                <a:lnTo>
                  <a:pt x="1407571" y="1441105"/>
                </a:lnTo>
                <a:lnTo>
                  <a:pt x="1365923" y="1435571"/>
                </a:lnTo>
                <a:lnTo>
                  <a:pt x="1324668" y="1430743"/>
                </a:lnTo>
                <a:lnTo>
                  <a:pt x="1283806" y="1426613"/>
                </a:lnTo>
                <a:lnTo>
                  <a:pt x="1243338" y="1423174"/>
                </a:lnTo>
                <a:lnTo>
                  <a:pt x="1203264" y="1420417"/>
                </a:lnTo>
                <a:lnTo>
                  <a:pt x="1163586" y="1418335"/>
                </a:lnTo>
                <a:lnTo>
                  <a:pt x="1124302" y="1416919"/>
                </a:lnTo>
                <a:lnTo>
                  <a:pt x="1085414" y="1416163"/>
                </a:lnTo>
                <a:lnTo>
                  <a:pt x="1046922" y="1416057"/>
                </a:lnTo>
                <a:lnTo>
                  <a:pt x="1008827" y="1416595"/>
                </a:lnTo>
                <a:lnTo>
                  <a:pt x="933829" y="1419570"/>
                </a:lnTo>
                <a:lnTo>
                  <a:pt x="860422" y="1425024"/>
                </a:lnTo>
                <a:lnTo>
                  <a:pt x="788612" y="1432895"/>
                </a:lnTo>
                <a:lnTo>
                  <a:pt x="718401" y="1443120"/>
                </a:lnTo>
                <a:lnTo>
                  <a:pt x="649793" y="1455637"/>
                </a:lnTo>
                <a:lnTo>
                  <a:pt x="582793" y="1470382"/>
                </a:lnTo>
                <a:lnTo>
                  <a:pt x="517403" y="1487295"/>
                </a:lnTo>
                <a:lnTo>
                  <a:pt x="453628" y="1506311"/>
                </a:lnTo>
                <a:lnTo>
                  <a:pt x="391471" y="1527368"/>
                </a:lnTo>
                <a:lnTo>
                  <a:pt x="330937" y="1550404"/>
                </a:lnTo>
                <a:lnTo>
                  <a:pt x="272027" y="1575356"/>
                </a:lnTo>
                <a:lnTo>
                  <a:pt x="214748" y="1602162"/>
                </a:lnTo>
                <a:lnTo>
                  <a:pt x="159102" y="1630759"/>
                </a:lnTo>
                <a:lnTo>
                  <a:pt x="105092" y="1661083"/>
                </a:lnTo>
                <a:lnTo>
                  <a:pt x="52724" y="1693074"/>
                </a:lnTo>
                <a:lnTo>
                  <a:pt x="1999" y="1726668"/>
                </a:lnTo>
                <a:lnTo>
                  <a:pt x="0" y="1728072"/>
                </a:lnTo>
              </a:path>
              <a:path w="4554220" h="3447415">
                <a:moveTo>
                  <a:pt x="2083805" y="3447351"/>
                </a:moveTo>
                <a:lnTo>
                  <a:pt x="2098774" y="3380901"/>
                </a:lnTo>
                <a:lnTo>
                  <a:pt x="2112015" y="3309474"/>
                </a:lnTo>
                <a:lnTo>
                  <a:pt x="2122623" y="3236659"/>
                </a:lnTo>
                <a:lnTo>
                  <a:pt x="2130524" y="3162503"/>
                </a:lnTo>
                <a:lnTo>
                  <a:pt x="2135648" y="3087054"/>
                </a:lnTo>
                <a:lnTo>
                  <a:pt x="2137147" y="3048860"/>
                </a:lnTo>
                <a:lnTo>
                  <a:pt x="2137924" y="3010361"/>
                </a:lnTo>
                <a:lnTo>
                  <a:pt x="2137971" y="2971563"/>
                </a:lnTo>
                <a:lnTo>
                  <a:pt x="2137278" y="2932472"/>
                </a:lnTo>
                <a:lnTo>
                  <a:pt x="2135838" y="2893094"/>
                </a:lnTo>
                <a:lnTo>
                  <a:pt x="2133641" y="2853435"/>
                </a:lnTo>
                <a:lnTo>
                  <a:pt x="2130678" y="2813501"/>
                </a:lnTo>
                <a:lnTo>
                  <a:pt x="2126940" y="2773298"/>
                </a:lnTo>
                <a:lnTo>
                  <a:pt x="2122419" y="2732832"/>
                </a:lnTo>
                <a:lnTo>
                  <a:pt x="2117104" y="2692108"/>
                </a:lnTo>
                <a:lnTo>
                  <a:pt x="2110988" y="2651134"/>
                </a:lnTo>
                <a:lnTo>
                  <a:pt x="2104062" y="2609915"/>
                </a:lnTo>
                <a:lnTo>
                  <a:pt x="2096316" y="2568458"/>
                </a:lnTo>
                <a:lnTo>
                  <a:pt x="2087741" y="2526767"/>
                </a:lnTo>
                <a:lnTo>
                  <a:pt x="2078329" y="2484849"/>
                </a:lnTo>
                <a:lnTo>
                  <a:pt x="2068071" y="2442711"/>
                </a:lnTo>
                <a:lnTo>
                  <a:pt x="2056957" y="2400357"/>
                </a:lnTo>
                <a:lnTo>
                  <a:pt x="2044979" y="2357795"/>
                </a:lnTo>
                <a:lnTo>
                  <a:pt x="2032128" y="2315030"/>
                </a:lnTo>
                <a:lnTo>
                  <a:pt x="2018395" y="2272068"/>
                </a:lnTo>
                <a:lnTo>
                  <a:pt x="2003770" y="2228915"/>
                </a:lnTo>
                <a:lnTo>
                  <a:pt x="1988246" y="2185578"/>
                </a:lnTo>
                <a:lnTo>
                  <a:pt x="1971812" y="2142062"/>
                </a:lnTo>
                <a:lnTo>
                  <a:pt x="1954461" y="2098373"/>
                </a:lnTo>
                <a:lnTo>
                  <a:pt x="1936183" y="2054517"/>
                </a:lnTo>
                <a:lnTo>
                  <a:pt x="1916969" y="2010501"/>
                </a:lnTo>
                <a:lnTo>
                  <a:pt x="1896810" y="1966330"/>
                </a:lnTo>
                <a:lnTo>
                  <a:pt x="1875698" y="1922010"/>
                </a:lnTo>
                <a:lnTo>
                  <a:pt x="1853623" y="1877547"/>
                </a:lnTo>
                <a:lnTo>
                  <a:pt x="1830576" y="1832948"/>
                </a:lnTo>
                <a:lnTo>
                  <a:pt x="1806549" y="1788218"/>
                </a:lnTo>
                <a:lnTo>
                  <a:pt x="1781533" y="1743364"/>
                </a:lnTo>
                <a:lnTo>
                  <a:pt x="1755518" y="1698391"/>
                </a:lnTo>
                <a:lnTo>
                  <a:pt x="1728496" y="1653305"/>
                </a:lnTo>
                <a:lnTo>
                  <a:pt x="1700457" y="1608113"/>
                </a:lnTo>
                <a:lnTo>
                  <a:pt x="1671394" y="1562821"/>
                </a:lnTo>
                <a:lnTo>
                  <a:pt x="1641296" y="1517433"/>
                </a:lnTo>
                <a:lnTo>
                  <a:pt x="1610155" y="1471957"/>
                </a:lnTo>
                <a:lnTo>
                  <a:pt x="1577962" y="1426399"/>
                </a:lnTo>
                <a:lnTo>
                  <a:pt x="1544708" y="1380764"/>
                </a:lnTo>
                <a:lnTo>
                  <a:pt x="1510384" y="1335059"/>
                </a:lnTo>
                <a:lnTo>
                  <a:pt x="1474981" y="1289289"/>
                </a:lnTo>
                <a:lnTo>
                  <a:pt x="1438490" y="1243461"/>
                </a:lnTo>
                <a:lnTo>
                  <a:pt x="1400903" y="1197580"/>
                </a:lnTo>
                <a:lnTo>
                  <a:pt x="1362210" y="1151653"/>
                </a:lnTo>
                <a:lnTo>
                  <a:pt x="1322402" y="1105685"/>
                </a:lnTo>
                <a:lnTo>
                  <a:pt x="1281471" y="1059683"/>
                </a:lnTo>
                <a:lnTo>
                  <a:pt x="1239407" y="1013653"/>
                </a:lnTo>
                <a:lnTo>
                  <a:pt x="1196202" y="967600"/>
                </a:lnTo>
                <a:lnTo>
                  <a:pt x="1151846" y="921531"/>
                </a:lnTo>
                <a:lnTo>
                  <a:pt x="1106331" y="875452"/>
                </a:lnTo>
                <a:lnTo>
                  <a:pt x="1059648" y="829368"/>
                </a:lnTo>
                <a:lnTo>
                  <a:pt x="1011787" y="783286"/>
                </a:lnTo>
                <a:lnTo>
                  <a:pt x="962740" y="737212"/>
                </a:lnTo>
                <a:lnTo>
                  <a:pt x="912498" y="691151"/>
                </a:lnTo>
                <a:lnTo>
                  <a:pt x="861052" y="645110"/>
                </a:lnTo>
                <a:lnTo>
                  <a:pt x="808393" y="599095"/>
                </a:lnTo>
                <a:lnTo>
                  <a:pt x="754513" y="553112"/>
                </a:lnTo>
                <a:lnTo>
                  <a:pt x="699401" y="507166"/>
                </a:lnTo>
                <a:lnTo>
                  <a:pt x="643049" y="461265"/>
                </a:lnTo>
                <a:lnTo>
                  <a:pt x="585449" y="415413"/>
                </a:lnTo>
                <a:lnTo>
                  <a:pt x="526590" y="369617"/>
                </a:lnTo>
                <a:lnTo>
                  <a:pt x="466466" y="323882"/>
                </a:lnTo>
                <a:lnTo>
                  <a:pt x="405065" y="278216"/>
                </a:lnTo>
                <a:lnTo>
                  <a:pt x="342380" y="232624"/>
                </a:lnTo>
                <a:lnTo>
                  <a:pt x="278402" y="187111"/>
                </a:lnTo>
                <a:lnTo>
                  <a:pt x="213121" y="141684"/>
                </a:lnTo>
                <a:lnTo>
                  <a:pt x="146529" y="96349"/>
                </a:lnTo>
                <a:lnTo>
                  <a:pt x="78616" y="51112"/>
                </a:lnTo>
                <a:lnTo>
                  <a:pt x="9374" y="5980"/>
                </a:lnTo>
                <a:lnTo>
                  <a:pt x="0" y="0"/>
                </a:lnTo>
              </a:path>
            </a:pathLst>
          </a:custGeom>
          <a:ln w="685800">
            <a:solidFill>
              <a:srgbClr val="C5C6C6">
                <a:alpha val="69804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4F8CD67-E225-2B23-FFBE-93DB6FE9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17" y="397183"/>
            <a:ext cx="10538460" cy="677108"/>
          </a:xfrm>
        </p:spPr>
        <p:txBody>
          <a:bodyPr/>
          <a:lstStyle/>
          <a:p>
            <a:r>
              <a:rPr lang="ru-RU" sz="4400" b="1" dirty="0">
                <a:solidFill>
                  <a:srgbClr val="FF5806"/>
                </a:solidFill>
              </a:rPr>
              <a:t>Групповая динамика</a:t>
            </a:r>
            <a:endParaRPr lang="ru-RU" sz="4400" dirty="0">
              <a:solidFill>
                <a:srgbClr val="FF5806"/>
              </a:solidFill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4ACC1D1-E96A-48BE-97D2-49D92E801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939414"/>
              </p:ext>
            </p:extLst>
          </p:nvPr>
        </p:nvGraphicFramePr>
        <p:xfrm>
          <a:off x="1739900" y="1074290"/>
          <a:ext cx="8017933" cy="482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6BB2010-8743-6E34-999A-A3510F984F6D}"/>
              </a:ext>
            </a:extLst>
          </p:cNvPr>
          <p:cNvCxnSpPr>
            <a:cxnSpLocks/>
          </p:cNvCxnSpPr>
          <p:nvPr/>
        </p:nvCxnSpPr>
        <p:spPr>
          <a:xfrm>
            <a:off x="2654300" y="1235075"/>
            <a:ext cx="0" cy="410725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FE0B87F-9AB7-0336-B3DE-DC84798DB7F6}"/>
              </a:ext>
            </a:extLst>
          </p:cNvPr>
          <p:cNvCxnSpPr>
            <a:cxnSpLocks/>
          </p:cNvCxnSpPr>
          <p:nvPr/>
        </p:nvCxnSpPr>
        <p:spPr>
          <a:xfrm>
            <a:off x="4178300" y="1235075"/>
            <a:ext cx="0" cy="410725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5051644-862E-276C-D716-1788323E7A56}"/>
              </a:ext>
            </a:extLst>
          </p:cNvPr>
          <p:cNvCxnSpPr>
            <a:cxnSpLocks/>
          </p:cNvCxnSpPr>
          <p:nvPr/>
        </p:nvCxnSpPr>
        <p:spPr>
          <a:xfrm>
            <a:off x="5778500" y="1231963"/>
            <a:ext cx="0" cy="410725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1CD5A6E-D0CC-FAF1-31CC-8ED972D5C9DE}"/>
              </a:ext>
            </a:extLst>
          </p:cNvPr>
          <p:cNvCxnSpPr>
            <a:cxnSpLocks/>
          </p:cNvCxnSpPr>
          <p:nvPr/>
        </p:nvCxnSpPr>
        <p:spPr>
          <a:xfrm>
            <a:off x="7302500" y="1231963"/>
            <a:ext cx="0" cy="410725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D7CB13A-C8D2-3131-FA6B-3F692E21FF91}"/>
              </a:ext>
            </a:extLst>
          </p:cNvPr>
          <p:cNvCxnSpPr>
            <a:cxnSpLocks/>
          </p:cNvCxnSpPr>
          <p:nvPr/>
        </p:nvCxnSpPr>
        <p:spPr>
          <a:xfrm>
            <a:off x="8826500" y="1238847"/>
            <a:ext cx="0" cy="410725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24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3900" y="-241674"/>
            <a:ext cx="5064579" cy="2362200"/>
          </a:xfrm>
          <a:custGeom>
            <a:avLst/>
            <a:gdLst/>
            <a:ahLst/>
            <a:cxnLst/>
            <a:rect l="l" t="t" r="r" b="b"/>
            <a:pathLst>
              <a:path w="4970780" h="2282825">
                <a:moveTo>
                  <a:pt x="0" y="0"/>
                </a:moveTo>
                <a:lnTo>
                  <a:pt x="7031" y="75211"/>
                </a:lnTo>
                <a:lnTo>
                  <a:pt x="11761" y="114022"/>
                </a:lnTo>
                <a:lnTo>
                  <a:pt x="17238" y="152487"/>
                </a:lnTo>
                <a:lnTo>
                  <a:pt x="23488" y="190591"/>
                </a:lnTo>
                <a:lnTo>
                  <a:pt x="30535" y="228320"/>
                </a:lnTo>
                <a:lnTo>
                  <a:pt x="38403" y="265657"/>
                </a:lnTo>
                <a:lnTo>
                  <a:pt x="56701" y="339100"/>
                </a:lnTo>
                <a:lnTo>
                  <a:pt x="78580" y="410798"/>
                </a:lnTo>
                <a:lnTo>
                  <a:pt x="104236" y="480631"/>
                </a:lnTo>
                <a:lnTo>
                  <a:pt x="133866" y="548480"/>
                </a:lnTo>
                <a:lnTo>
                  <a:pt x="167667" y="614223"/>
                </a:lnTo>
                <a:lnTo>
                  <a:pt x="205835" y="677740"/>
                </a:lnTo>
                <a:lnTo>
                  <a:pt x="248568" y="738910"/>
                </a:lnTo>
                <a:lnTo>
                  <a:pt x="296061" y="797614"/>
                </a:lnTo>
                <a:lnTo>
                  <a:pt x="321654" y="826003"/>
                </a:lnTo>
                <a:lnTo>
                  <a:pt x="348512" y="853731"/>
                </a:lnTo>
                <a:lnTo>
                  <a:pt x="376658" y="880781"/>
                </a:lnTo>
                <a:lnTo>
                  <a:pt x="406117" y="907140"/>
                </a:lnTo>
                <a:lnTo>
                  <a:pt x="436914" y="932791"/>
                </a:lnTo>
                <a:lnTo>
                  <a:pt x="469074" y="957720"/>
                </a:lnTo>
                <a:lnTo>
                  <a:pt x="502620" y="981913"/>
                </a:lnTo>
                <a:lnTo>
                  <a:pt x="537578" y="1005353"/>
                </a:lnTo>
                <a:lnTo>
                  <a:pt x="573972" y="1028026"/>
                </a:lnTo>
                <a:lnTo>
                  <a:pt x="611827" y="1049916"/>
                </a:lnTo>
                <a:lnTo>
                  <a:pt x="651167" y="1071009"/>
                </a:lnTo>
                <a:lnTo>
                  <a:pt x="692017" y="1091290"/>
                </a:lnTo>
                <a:lnTo>
                  <a:pt x="734402" y="1110744"/>
                </a:lnTo>
                <a:lnTo>
                  <a:pt x="778345" y="1129354"/>
                </a:lnTo>
                <a:lnTo>
                  <a:pt x="823873" y="1147108"/>
                </a:lnTo>
                <a:lnTo>
                  <a:pt x="871008" y="1163988"/>
                </a:lnTo>
                <a:lnTo>
                  <a:pt x="919777" y="1179981"/>
                </a:lnTo>
                <a:lnTo>
                  <a:pt x="970203" y="1195072"/>
                </a:lnTo>
                <a:lnTo>
                  <a:pt x="1022311" y="1209244"/>
                </a:lnTo>
                <a:lnTo>
                  <a:pt x="1076125" y="1222484"/>
                </a:lnTo>
                <a:lnTo>
                  <a:pt x="1113540" y="1230900"/>
                </a:lnTo>
                <a:lnTo>
                  <a:pt x="1151019" y="1238692"/>
                </a:lnTo>
                <a:lnTo>
                  <a:pt x="1188557" y="1245867"/>
                </a:lnTo>
                <a:lnTo>
                  <a:pt x="1226147" y="1252431"/>
                </a:lnTo>
                <a:lnTo>
                  <a:pt x="1263784" y="1258391"/>
                </a:lnTo>
                <a:lnTo>
                  <a:pt x="1339175" y="1268525"/>
                </a:lnTo>
                <a:lnTo>
                  <a:pt x="1414683" y="1276317"/>
                </a:lnTo>
                <a:lnTo>
                  <a:pt x="1490261" y="1281821"/>
                </a:lnTo>
                <a:lnTo>
                  <a:pt x="1565862" y="1285086"/>
                </a:lnTo>
                <a:lnTo>
                  <a:pt x="1641438" y="1286165"/>
                </a:lnTo>
                <a:lnTo>
                  <a:pt x="1679203" y="1285900"/>
                </a:lnTo>
                <a:lnTo>
                  <a:pt x="1754656" y="1283794"/>
                </a:lnTo>
                <a:lnTo>
                  <a:pt x="1829967" y="1279628"/>
                </a:lnTo>
                <a:lnTo>
                  <a:pt x="1905089" y="1273454"/>
                </a:lnTo>
                <a:lnTo>
                  <a:pt x="1979977" y="1265324"/>
                </a:lnTo>
                <a:lnTo>
                  <a:pt x="2054582" y="1255287"/>
                </a:lnTo>
                <a:lnTo>
                  <a:pt x="2128857" y="1243396"/>
                </a:lnTo>
                <a:lnTo>
                  <a:pt x="2202757" y="1229700"/>
                </a:lnTo>
                <a:lnTo>
                  <a:pt x="2276233" y="1214253"/>
                </a:lnTo>
                <a:lnTo>
                  <a:pt x="2349240" y="1197103"/>
                </a:lnTo>
                <a:lnTo>
                  <a:pt x="2421729" y="1178303"/>
                </a:lnTo>
                <a:lnTo>
                  <a:pt x="2493654" y="1157904"/>
                </a:lnTo>
                <a:lnTo>
                  <a:pt x="2564968" y="1135957"/>
                </a:lnTo>
                <a:lnTo>
                  <a:pt x="2635625" y="1112513"/>
                </a:lnTo>
                <a:lnTo>
                  <a:pt x="2705576" y="1087622"/>
                </a:lnTo>
                <a:lnTo>
                  <a:pt x="2774775" y="1061337"/>
                </a:lnTo>
                <a:lnTo>
                  <a:pt x="2843176" y="1033708"/>
                </a:lnTo>
                <a:lnTo>
                  <a:pt x="2910731" y="1004787"/>
                </a:lnTo>
                <a:lnTo>
                  <a:pt x="2977393" y="974624"/>
                </a:lnTo>
                <a:lnTo>
                  <a:pt x="3043116" y="943270"/>
                </a:lnTo>
                <a:lnTo>
                  <a:pt x="3107852" y="910777"/>
                </a:lnTo>
                <a:lnTo>
                  <a:pt x="3171555" y="877196"/>
                </a:lnTo>
                <a:lnTo>
                  <a:pt x="3234177" y="842577"/>
                </a:lnTo>
                <a:lnTo>
                  <a:pt x="3295671" y="806973"/>
                </a:lnTo>
                <a:lnTo>
                  <a:pt x="3355991" y="770434"/>
                </a:lnTo>
                <a:lnTo>
                  <a:pt x="3415090" y="733011"/>
                </a:lnTo>
                <a:lnTo>
                  <a:pt x="3472920" y="694755"/>
                </a:lnTo>
                <a:lnTo>
                  <a:pt x="3529435" y="655718"/>
                </a:lnTo>
                <a:lnTo>
                  <a:pt x="3584588" y="615950"/>
                </a:lnTo>
                <a:lnTo>
                  <a:pt x="3638332" y="575502"/>
                </a:lnTo>
                <a:lnTo>
                  <a:pt x="3690620" y="534427"/>
                </a:lnTo>
                <a:lnTo>
                  <a:pt x="3741404" y="492774"/>
                </a:lnTo>
                <a:lnTo>
                  <a:pt x="3790639" y="450595"/>
                </a:lnTo>
                <a:lnTo>
                  <a:pt x="3838276" y="407942"/>
                </a:lnTo>
                <a:lnTo>
                  <a:pt x="3884269" y="364864"/>
                </a:lnTo>
                <a:lnTo>
                  <a:pt x="3928572" y="321414"/>
                </a:lnTo>
                <a:lnTo>
                  <a:pt x="3971137" y="277642"/>
                </a:lnTo>
                <a:lnTo>
                  <a:pt x="4011917" y="233599"/>
                </a:lnTo>
                <a:lnTo>
                  <a:pt x="4050865" y="189337"/>
                </a:lnTo>
                <a:lnTo>
                  <a:pt x="4087934" y="144907"/>
                </a:lnTo>
                <a:lnTo>
                  <a:pt x="4123078" y="100360"/>
                </a:lnTo>
                <a:lnTo>
                  <a:pt x="4156249" y="55746"/>
                </a:lnTo>
                <a:lnTo>
                  <a:pt x="4187401" y="11118"/>
                </a:lnTo>
                <a:lnTo>
                  <a:pt x="4194780" y="0"/>
                </a:lnTo>
              </a:path>
              <a:path w="4970780" h="2282825">
                <a:moveTo>
                  <a:pt x="2364430" y="0"/>
                </a:moveTo>
                <a:lnTo>
                  <a:pt x="2364248" y="16280"/>
                </a:lnTo>
                <a:lnTo>
                  <a:pt x="2364399" y="63501"/>
                </a:lnTo>
                <a:lnTo>
                  <a:pt x="2365215" y="111043"/>
                </a:lnTo>
                <a:lnTo>
                  <a:pt x="2366685" y="158872"/>
                </a:lnTo>
                <a:lnTo>
                  <a:pt x="2368798" y="206952"/>
                </a:lnTo>
                <a:lnTo>
                  <a:pt x="2371543" y="255246"/>
                </a:lnTo>
                <a:lnTo>
                  <a:pt x="2374911" y="303718"/>
                </a:lnTo>
                <a:lnTo>
                  <a:pt x="2378889" y="352334"/>
                </a:lnTo>
                <a:lnTo>
                  <a:pt x="2383468" y="401056"/>
                </a:lnTo>
                <a:lnTo>
                  <a:pt x="2388636" y="449849"/>
                </a:lnTo>
                <a:lnTo>
                  <a:pt x="2394384" y="498677"/>
                </a:lnTo>
                <a:lnTo>
                  <a:pt x="2400700" y="547504"/>
                </a:lnTo>
                <a:lnTo>
                  <a:pt x="2407575" y="596294"/>
                </a:lnTo>
                <a:lnTo>
                  <a:pt x="2414996" y="645012"/>
                </a:lnTo>
                <a:lnTo>
                  <a:pt x="2422955" y="693622"/>
                </a:lnTo>
                <a:lnTo>
                  <a:pt x="2431439" y="742086"/>
                </a:lnTo>
                <a:lnTo>
                  <a:pt x="2440439" y="790371"/>
                </a:lnTo>
                <a:lnTo>
                  <a:pt x="2449943" y="838439"/>
                </a:lnTo>
                <a:lnTo>
                  <a:pt x="2459941" y="886255"/>
                </a:lnTo>
                <a:lnTo>
                  <a:pt x="2470423" y="933784"/>
                </a:lnTo>
                <a:lnTo>
                  <a:pt x="2481378" y="980988"/>
                </a:lnTo>
                <a:lnTo>
                  <a:pt x="2492795" y="1027832"/>
                </a:lnTo>
                <a:lnTo>
                  <a:pt x="2504663" y="1074281"/>
                </a:lnTo>
                <a:lnTo>
                  <a:pt x="2516972" y="1120298"/>
                </a:lnTo>
                <a:lnTo>
                  <a:pt x="2529711" y="1165848"/>
                </a:lnTo>
                <a:lnTo>
                  <a:pt x="2542870" y="1210895"/>
                </a:lnTo>
                <a:lnTo>
                  <a:pt x="2556438" y="1255402"/>
                </a:lnTo>
                <a:lnTo>
                  <a:pt x="2570404" y="1299334"/>
                </a:lnTo>
                <a:lnTo>
                  <a:pt x="2584758" y="1342655"/>
                </a:lnTo>
                <a:lnTo>
                  <a:pt x="2599489" y="1385329"/>
                </a:lnTo>
                <a:lnTo>
                  <a:pt x="2614586" y="1427320"/>
                </a:lnTo>
                <a:lnTo>
                  <a:pt x="2630038" y="1468593"/>
                </a:lnTo>
                <a:lnTo>
                  <a:pt x="2645836" y="1509111"/>
                </a:lnTo>
                <a:lnTo>
                  <a:pt x="2661968" y="1548838"/>
                </a:lnTo>
                <a:lnTo>
                  <a:pt x="2678424" y="1587739"/>
                </a:lnTo>
                <a:lnTo>
                  <a:pt x="2695193" y="1625778"/>
                </a:lnTo>
                <a:lnTo>
                  <a:pt x="2712265" y="1662918"/>
                </a:lnTo>
                <a:lnTo>
                  <a:pt x="2729628" y="1699125"/>
                </a:lnTo>
                <a:lnTo>
                  <a:pt x="2747273" y="1734361"/>
                </a:lnTo>
                <a:lnTo>
                  <a:pt x="2765188" y="1768592"/>
                </a:lnTo>
                <a:lnTo>
                  <a:pt x="2801788" y="1833892"/>
                </a:lnTo>
                <a:lnTo>
                  <a:pt x="2839341" y="1894738"/>
                </a:lnTo>
                <a:lnTo>
                  <a:pt x="2879533" y="1952340"/>
                </a:lnTo>
                <a:lnTo>
                  <a:pt x="2926224" y="2005972"/>
                </a:lnTo>
                <a:lnTo>
                  <a:pt x="2978705" y="2054122"/>
                </a:lnTo>
                <a:lnTo>
                  <a:pt x="3036685" y="2097001"/>
                </a:lnTo>
                <a:lnTo>
                  <a:pt x="3099870" y="2134821"/>
                </a:lnTo>
                <a:lnTo>
                  <a:pt x="3167971" y="2167797"/>
                </a:lnTo>
                <a:lnTo>
                  <a:pt x="3203772" y="2182534"/>
                </a:lnTo>
                <a:lnTo>
                  <a:pt x="3240693" y="2196139"/>
                </a:lnTo>
                <a:lnTo>
                  <a:pt x="3278696" y="2208639"/>
                </a:lnTo>
                <a:lnTo>
                  <a:pt x="3317746" y="2220061"/>
                </a:lnTo>
                <a:lnTo>
                  <a:pt x="3357805" y="2230431"/>
                </a:lnTo>
                <a:lnTo>
                  <a:pt x="3398837" y="2239775"/>
                </a:lnTo>
                <a:lnTo>
                  <a:pt x="3440806" y="2248121"/>
                </a:lnTo>
                <a:lnTo>
                  <a:pt x="3483675" y="2255494"/>
                </a:lnTo>
                <a:lnTo>
                  <a:pt x="3527408" y="2261922"/>
                </a:lnTo>
                <a:lnTo>
                  <a:pt x="3571968" y="2267430"/>
                </a:lnTo>
                <a:lnTo>
                  <a:pt x="3617318" y="2272046"/>
                </a:lnTo>
                <a:lnTo>
                  <a:pt x="3663423" y="2275796"/>
                </a:lnTo>
                <a:lnTo>
                  <a:pt x="3710245" y="2278706"/>
                </a:lnTo>
                <a:lnTo>
                  <a:pt x="3757749" y="2280804"/>
                </a:lnTo>
                <a:lnTo>
                  <a:pt x="3805897" y="2282115"/>
                </a:lnTo>
                <a:lnTo>
                  <a:pt x="3854654" y="2282667"/>
                </a:lnTo>
                <a:lnTo>
                  <a:pt x="3903982" y="2282485"/>
                </a:lnTo>
                <a:lnTo>
                  <a:pt x="3953846" y="2281597"/>
                </a:lnTo>
                <a:lnTo>
                  <a:pt x="4004208" y="2280029"/>
                </a:lnTo>
                <a:lnTo>
                  <a:pt x="4055033" y="2277807"/>
                </a:lnTo>
                <a:lnTo>
                  <a:pt x="4106283" y="2274958"/>
                </a:lnTo>
                <a:lnTo>
                  <a:pt x="4157922" y="2271509"/>
                </a:lnTo>
                <a:lnTo>
                  <a:pt x="4209915" y="2267487"/>
                </a:lnTo>
                <a:lnTo>
                  <a:pt x="4262223" y="2262917"/>
                </a:lnTo>
                <a:lnTo>
                  <a:pt x="4314812" y="2257826"/>
                </a:lnTo>
                <a:lnTo>
                  <a:pt x="4367644" y="2252242"/>
                </a:lnTo>
                <a:lnTo>
                  <a:pt x="4420682" y="2246189"/>
                </a:lnTo>
                <a:lnTo>
                  <a:pt x="4473891" y="2239696"/>
                </a:lnTo>
                <a:lnTo>
                  <a:pt x="4527234" y="2232789"/>
                </a:lnTo>
                <a:lnTo>
                  <a:pt x="4580674" y="2225494"/>
                </a:lnTo>
                <a:lnTo>
                  <a:pt x="4634175" y="2217837"/>
                </a:lnTo>
                <a:lnTo>
                  <a:pt x="4687700" y="2209846"/>
                </a:lnTo>
                <a:lnTo>
                  <a:pt x="4741213" y="2201547"/>
                </a:lnTo>
                <a:lnTo>
                  <a:pt x="4794678" y="2192966"/>
                </a:lnTo>
                <a:lnTo>
                  <a:pt x="4848057" y="2184131"/>
                </a:lnTo>
                <a:lnTo>
                  <a:pt x="4901315" y="2175067"/>
                </a:lnTo>
                <a:lnTo>
                  <a:pt x="4954414" y="2165801"/>
                </a:lnTo>
                <a:lnTo>
                  <a:pt x="4970598" y="2162913"/>
                </a:lnTo>
              </a:path>
            </a:pathLst>
          </a:custGeom>
          <a:ln w="685800">
            <a:solidFill>
              <a:srgbClr val="FE56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36036" y="5342336"/>
            <a:ext cx="2762263" cy="1455339"/>
          </a:xfrm>
          <a:custGeom>
            <a:avLst/>
            <a:gdLst/>
            <a:ahLst/>
            <a:cxnLst/>
            <a:rect l="l" t="t" r="r" b="b"/>
            <a:pathLst>
              <a:path w="2668904" h="1241425">
                <a:moveTo>
                  <a:pt x="2668283" y="0"/>
                </a:moveTo>
                <a:lnTo>
                  <a:pt x="2600597" y="4094"/>
                </a:lnTo>
                <a:lnTo>
                  <a:pt x="2558951" y="6922"/>
                </a:lnTo>
                <a:lnTo>
                  <a:pt x="2517676" y="9964"/>
                </a:lnTo>
                <a:lnTo>
                  <a:pt x="2476780" y="13232"/>
                </a:lnTo>
                <a:lnTo>
                  <a:pt x="2436269" y="16737"/>
                </a:lnTo>
                <a:lnTo>
                  <a:pt x="2396151" y="20488"/>
                </a:lnTo>
                <a:lnTo>
                  <a:pt x="2356432" y="24496"/>
                </a:lnTo>
                <a:lnTo>
                  <a:pt x="2317120" y="28772"/>
                </a:lnTo>
                <a:lnTo>
                  <a:pt x="2278222" y="33326"/>
                </a:lnTo>
                <a:lnTo>
                  <a:pt x="2239744" y="38169"/>
                </a:lnTo>
                <a:lnTo>
                  <a:pt x="2201695" y="43312"/>
                </a:lnTo>
                <a:lnTo>
                  <a:pt x="2126908" y="54537"/>
                </a:lnTo>
                <a:lnTo>
                  <a:pt x="2053918" y="67085"/>
                </a:lnTo>
                <a:lnTo>
                  <a:pt x="1982781" y="81042"/>
                </a:lnTo>
                <a:lnTo>
                  <a:pt x="1913554" y="96490"/>
                </a:lnTo>
                <a:lnTo>
                  <a:pt x="1846294" y="113515"/>
                </a:lnTo>
                <a:lnTo>
                  <a:pt x="1781058" y="132201"/>
                </a:lnTo>
                <a:lnTo>
                  <a:pt x="1717902" y="152631"/>
                </a:lnTo>
                <a:lnTo>
                  <a:pt x="1660144" y="172888"/>
                </a:lnTo>
                <a:lnTo>
                  <a:pt x="1603201" y="193690"/>
                </a:lnTo>
                <a:lnTo>
                  <a:pt x="1547066" y="215027"/>
                </a:lnTo>
                <a:lnTo>
                  <a:pt x="1491728" y="236889"/>
                </a:lnTo>
                <a:lnTo>
                  <a:pt x="1437178" y="259265"/>
                </a:lnTo>
                <a:lnTo>
                  <a:pt x="1383410" y="282145"/>
                </a:lnTo>
                <a:lnTo>
                  <a:pt x="1330412" y="305518"/>
                </a:lnTo>
                <a:lnTo>
                  <a:pt x="1278178" y="329375"/>
                </a:lnTo>
                <a:lnTo>
                  <a:pt x="1226697" y="353705"/>
                </a:lnTo>
                <a:lnTo>
                  <a:pt x="1175961" y="378497"/>
                </a:lnTo>
                <a:lnTo>
                  <a:pt x="1125961" y="403742"/>
                </a:lnTo>
                <a:lnTo>
                  <a:pt x="1076689" y="429429"/>
                </a:lnTo>
                <a:lnTo>
                  <a:pt x="1028136" y="455548"/>
                </a:lnTo>
                <a:lnTo>
                  <a:pt x="980292" y="482088"/>
                </a:lnTo>
                <a:lnTo>
                  <a:pt x="933150" y="509039"/>
                </a:lnTo>
                <a:lnTo>
                  <a:pt x="886700" y="536391"/>
                </a:lnTo>
                <a:lnTo>
                  <a:pt x="840933" y="564134"/>
                </a:lnTo>
                <a:lnTo>
                  <a:pt x="795841" y="592257"/>
                </a:lnTo>
                <a:lnTo>
                  <a:pt x="751415" y="620750"/>
                </a:lnTo>
                <a:lnTo>
                  <a:pt x="707646" y="649602"/>
                </a:lnTo>
                <a:lnTo>
                  <a:pt x="664525" y="678804"/>
                </a:lnTo>
                <a:lnTo>
                  <a:pt x="622044" y="708344"/>
                </a:lnTo>
                <a:lnTo>
                  <a:pt x="580194" y="738213"/>
                </a:lnTo>
                <a:lnTo>
                  <a:pt x="538965" y="768401"/>
                </a:lnTo>
                <a:lnTo>
                  <a:pt x="498350" y="798897"/>
                </a:lnTo>
                <a:lnTo>
                  <a:pt x="458339" y="829690"/>
                </a:lnTo>
                <a:lnTo>
                  <a:pt x="418923" y="860771"/>
                </a:lnTo>
                <a:lnTo>
                  <a:pt x="380095" y="892129"/>
                </a:lnTo>
                <a:lnTo>
                  <a:pt x="341844" y="923753"/>
                </a:lnTo>
                <a:lnTo>
                  <a:pt x="304162" y="955635"/>
                </a:lnTo>
                <a:lnTo>
                  <a:pt x="267041" y="987762"/>
                </a:lnTo>
                <a:lnTo>
                  <a:pt x="230472" y="1020125"/>
                </a:lnTo>
                <a:lnTo>
                  <a:pt x="194445" y="1052714"/>
                </a:lnTo>
                <a:lnTo>
                  <a:pt x="158952" y="1085518"/>
                </a:lnTo>
                <a:lnTo>
                  <a:pt x="123984" y="1118527"/>
                </a:lnTo>
                <a:lnTo>
                  <a:pt x="89533" y="1151730"/>
                </a:lnTo>
                <a:lnTo>
                  <a:pt x="55589" y="1185118"/>
                </a:lnTo>
                <a:lnTo>
                  <a:pt x="22145" y="1218680"/>
                </a:lnTo>
                <a:lnTo>
                  <a:pt x="0" y="1241343"/>
                </a:lnTo>
              </a:path>
            </a:pathLst>
          </a:custGeom>
          <a:ln w="685800">
            <a:solidFill>
              <a:srgbClr val="FE56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9751" y="5670248"/>
            <a:ext cx="2719070" cy="1127427"/>
          </a:xfrm>
          <a:custGeom>
            <a:avLst/>
            <a:gdLst/>
            <a:ahLst/>
            <a:cxnLst/>
            <a:rect l="l" t="t" r="r" b="b"/>
            <a:pathLst>
              <a:path w="2719070" h="913765">
                <a:moveTo>
                  <a:pt x="2718910" y="913431"/>
                </a:moveTo>
                <a:lnTo>
                  <a:pt x="2671074" y="867257"/>
                </a:lnTo>
                <a:lnTo>
                  <a:pt x="2633071" y="831027"/>
                </a:lnTo>
                <a:lnTo>
                  <a:pt x="2595143" y="795266"/>
                </a:lnTo>
                <a:lnTo>
                  <a:pt x="2557297" y="759996"/>
                </a:lnTo>
                <a:lnTo>
                  <a:pt x="2519539" y="725238"/>
                </a:lnTo>
                <a:lnTo>
                  <a:pt x="2481875" y="691015"/>
                </a:lnTo>
                <a:lnTo>
                  <a:pt x="2444310" y="657348"/>
                </a:lnTo>
                <a:lnTo>
                  <a:pt x="2406850" y="624260"/>
                </a:lnTo>
                <a:lnTo>
                  <a:pt x="2369502" y="591772"/>
                </a:lnTo>
                <a:lnTo>
                  <a:pt x="2332271" y="559906"/>
                </a:lnTo>
                <a:lnTo>
                  <a:pt x="2295164" y="528684"/>
                </a:lnTo>
                <a:lnTo>
                  <a:pt x="2258185" y="498129"/>
                </a:lnTo>
                <a:lnTo>
                  <a:pt x="2221342" y="468261"/>
                </a:lnTo>
                <a:lnTo>
                  <a:pt x="2184639" y="439104"/>
                </a:lnTo>
                <a:lnTo>
                  <a:pt x="2148083" y="410678"/>
                </a:lnTo>
                <a:lnTo>
                  <a:pt x="2111681" y="383007"/>
                </a:lnTo>
                <a:lnTo>
                  <a:pt x="2075436" y="356111"/>
                </a:lnTo>
                <a:lnTo>
                  <a:pt x="2039357" y="330013"/>
                </a:lnTo>
                <a:lnTo>
                  <a:pt x="2003448" y="304734"/>
                </a:lnTo>
                <a:lnTo>
                  <a:pt x="1967716" y="280298"/>
                </a:lnTo>
                <a:lnTo>
                  <a:pt x="1932166" y="256724"/>
                </a:lnTo>
                <a:lnTo>
                  <a:pt x="1896804" y="234036"/>
                </a:lnTo>
                <a:lnTo>
                  <a:pt x="1861637" y="212256"/>
                </a:lnTo>
                <a:lnTo>
                  <a:pt x="1826670" y="191405"/>
                </a:lnTo>
                <a:lnTo>
                  <a:pt x="1791909" y="171505"/>
                </a:lnTo>
                <a:lnTo>
                  <a:pt x="1757360" y="152578"/>
                </a:lnTo>
                <a:lnTo>
                  <a:pt x="1723028" y="134646"/>
                </a:lnTo>
                <a:lnTo>
                  <a:pt x="1655044" y="101856"/>
                </a:lnTo>
                <a:lnTo>
                  <a:pt x="1588002" y="73310"/>
                </a:lnTo>
                <a:lnTo>
                  <a:pt x="1521951" y="49182"/>
                </a:lnTo>
                <a:lnTo>
                  <a:pt x="1456937" y="29649"/>
                </a:lnTo>
                <a:lnTo>
                  <a:pt x="1393008" y="14886"/>
                </a:lnTo>
                <a:lnTo>
                  <a:pt x="1330212" y="5069"/>
                </a:lnTo>
                <a:lnTo>
                  <a:pt x="1268595" y="373"/>
                </a:lnTo>
                <a:lnTo>
                  <a:pt x="1238244" y="0"/>
                </a:lnTo>
                <a:lnTo>
                  <a:pt x="1208206" y="972"/>
                </a:lnTo>
                <a:lnTo>
                  <a:pt x="1149091" y="7044"/>
                </a:lnTo>
                <a:lnTo>
                  <a:pt x="1091298" y="18763"/>
                </a:lnTo>
                <a:lnTo>
                  <a:pt x="1046695" y="31954"/>
                </a:lnTo>
                <a:lnTo>
                  <a:pt x="1001433" y="48798"/>
                </a:lnTo>
                <a:lnTo>
                  <a:pt x="955522" y="69159"/>
                </a:lnTo>
                <a:lnTo>
                  <a:pt x="908974" y="92897"/>
                </a:lnTo>
                <a:lnTo>
                  <a:pt x="861801" y="119874"/>
                </a:lnTo>
                <a:lnTo>
                  <a:pt x="814014" y="149953"/>
                </a:lnTo>
                <a:lnTo>
                  <a:pt x="765625" y="182995"/>
                </a:lnTo>
                <a:lnTo>
                  <a:pt x="716646" y="218861"/>
                </a:lnTo>
                <a:lnTo>
                  <a:pt x="667088" y="257413"/>
                </a:lnTo>
                <a:lnTo>
                  <a:pt x="616964" y="298514"/>
                </a:lnTo>
                <a:lnTo>
                  <a:pt x="566284" y="342024"/>
                </a:lnTo>
                <a:lnTo>
                  <a:pt x="515060" y="387805"/>
                </a:lnTo>
                <a:lnTo>
                  <a:pt x="463304" y="435719"/>
                </a:lnTo>
                <a:lnTo>
                  <a:pt x="411028" y="485628"/>
                </a:lnTo>
                <a:lnTo>
                  <a:pt x="358244" y="537394"/>
                </a:lnTo>
                <a:lnTo>
                  <a:pt x="304962" y="590878"/>
                </a:lnTo>
                <a:lnTo>
                  <a:pt x="278138" y="618220"/>
                </a:lnTo>
                <a:lnTo>
                  <a:pt x="251195" y="645941"/>
                </a:lnTo>
                <a:lnTo>
                  <a:pt x="224133" y="674022"/>
                </a:lnTo>
                <a:lnTo>
                  <a:pt x="196954" y="702446"/>
                </a:lnTo>
                <a:lnTo>
                  <a:pt x="169659" y="731196"/>
                </a:lnTo>
                <a:lnTo>
                  <a:pt x="142251" y="760254"/>
                </a:lnTo>
                <a:lnTo>
                  <a:pt x="114730" y="789604"/>
                </a:lnTo>
                <a:lnTo>
                  <a:pt x="87097" y="819228"/>
                </a:lnTo>
                <a:lnTo>
                  <a:pt x="59355" y="849108"/>
                </a:lnTo>
                <a:lnTo>
                  <a:pt x="31505" y="879227"/>
                </a:lnTo>
                <a:lnTo>
                  <a:pt x="3548" y="909569"/>
                </a:lnTo>
                <a:lnTo>
                  <a:pt x="0" y="913431"/>
                </a:lnTo>
              </a:path>
            </a:pathLst>
          </a:custGeom>
          <a:ln w="685800">
            <a:solidFill>
              <a:srgbClr val="FE56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65100" y="2149475"/>
            <a:ext cx="1729740" cy="2516971"/>
          </a:xfrm>
          <a:custGeom>
            <a:avLst/>
            <a:gdLst/>
            <a:ahLst/>
            <a:cxnLst/>
            <a:rect l="l" t="t" r="r" b="b"/>
            <a:pathLst>
              <a:path w="1564640" h="2496820">
                <a:moveTo>
                  <a:pt x="0" y="2496538"/>
                </a:moveTo>
                <a:lnTo>
                  <a:pt x="39471" y="2478299"/>
                </a:lnTo>
                <a:lnTo>
                  <a:pt x="75672" y="2461531"/>
                </a:lnTo>
                <a:lnTo>
                  <a:pt x="111716" y="2444790"/>
                </a:lnTo>
                <a:lnTo>
                  <a:pt x="147593" y="2428072"/>
                </a:lnTo>
                <a:lnTo>
                  <a:pt x="183290" y="2411375"/>
                </a:lnTo>
                <a:lnTo>
                  <a:pt x="218795" y="2394697"/>
                </a:lnTo>
                <a:lnTo>
                  <a:pt x="254098" y="2378036"/>
                </a:lnTo>
                <a:lnTo>
                  <a:pt x="289187" y="2361387"/>
                </a:lnTo>
                <a:lnTo>
                  <a:pt x="324050" y="2344749"/>
                </a:lnTo>
                <a:lnTo>
                  <a:pt x="358675" y="2328120"/>
                </a:lnTo>
                <a:lnTo>
                  <a:pt x="393052" y="2311496"/>
                </a:lnTo>
                <a:lnTo>
                  <a:pt x="461011" y="2278256"/>
                </a:lnTo>
                <a:lnTo>
                  <a:pt x="527834" y="2245007"/>
                </a:lnTo>
                <a:lnTo>
                  <a:pt x="593430" y="2211729"/>
                </a:lnTo>
                <a:lnTo>
                  <a:pt x="657704" y="2178402"/>
                </a:lnTo>
                <a:lnTo>
                  <a:pt x="720565" y="2145005"/>
                </a:lnTo>
                <a:lnTo>
                  <a:pt x="781920" y="2111517"/>
                </a:lnTo>
                <a:lnTo>
                  <a:pt x="841676" y="2077918"/>
                </a:lnTo>
                <a:lnTo>
                  <a:pt x="899740" y="2044187"/>
                </a:lnTo>
                <a:lnTo>
                  <a:pt x="956020" y="2010303"/>
                </a:lnTo>
                <a:lnTo>
                  <a:pt x="1010422" y="1976245"/>
                </a:lnTo>
                <a:lnTo>
                  <a:pt x="1062855" y="1941994"/>
                </a:lnTo>
                <a:lnTo>
                  <a:pt x="1113225" y="1907528"/>
                </a:lnTo>
                <a:lnTo>
                  <a:pt x="1161440" y="1872827"/>
                </a:lnTo>
                <a:lnTo>
                  <a:pt x="1207406" y="1837870"/>
                </a:lnTo>
                <a:lnTo>
                  <a:pt x="1251032" y="1802637"/>
                </a:lnTo>
                <a:lnTo>
                  <a:pt x="1292225" y="1767106"/>
                </a:lnTo>
                <a:lnTo>
                  <a:pt x="1330891" y="1731258"/>
                </a:lnTo>
                <a:lnTo>
                  <a:pt x="1366939" y="1695071"/>
                </a:lnTo>
                <a:lnTo>
                  <a:pt x="1400275" y="1658525"/>
                </a:lnTo>
                <a:lnTo>
                  <a:pt x="1430806" y="1621600"/>
                </a:lnTo>
                <a:lnTo>
                  <a:pt x="1458440" y="1584274"/>
                </a:lnTo>
                <a:lnTo>
                  <a:pt x="1483085" y="1546527"/>
                </a:lnTo>
                <a:lnTo>
                  <a:pt x="1504647" y="1508338"/>
                </a:lnTo>
                <a:lnTo>
                  <a:pt x="1523034" y="1469688"/>
                </a:lnTo>
                <a:lnTo>
                  <a:pt x="1538153" y="1430554"/>
                </a:lnTo>
                <a:lnTo>
                  <a:pt x="1549911" y="1390917"/>
                </a:lnTo>
                <a:lnTo>
                  <a:pt x="1558216" y="1350755"/>
                </a:lnTo>
                <a:lnTo>
                  <a:pt x="1562975" y="1310049"/>
                </a:lnTo>
                <a:lnTo>
                  <a:pt x="1564095" y="1268777"/>
                </a:lnTo>
                <a:lnTo>
                  <a:pt x="1563261" y="1247923"/>
                </a:lnTo>
                <a:lnTo>
                  <a:pt x="1558749" y="1205764"/>
                </a:lnTo>
                <a:lnTo>
                  <a:pt x="1550366" y="1162988"/>
                </a:lnTo>
                <a:lnTo>
                  <a:pt x="1538020" y="1119575"/>
                </a:lnTo>
                <a:lnTo>
                  <a:pt x="1521618" y="1075503"/>
                </a:lnTo>
                <a:lnTo>
                  <a:pt x="1491732" y="1014321"/>
                </a:lnTo>
                <a:lnTo>
                  <a:pt x="1453357" y="953329"/>
                </a:lnTo>
                <a:lnTo>
                  <a:pt x="1407025" y="892591"/>
                </a:lnTo>
                <a:lnTo>
                  <a:pt x="1381042" y="862338"/>
                </a:lnTo>
                <a:lnTo>
                  <a:pt x="1353268" y="832172"/>
                </a:lnTo>
                <a:lnTo>
                  <a:pt x="1323770" y="802103"/>
                </a:lnTo>
                <a:lnTo>
                  <a:pt x="1292616" y="772137"/>
                </a:lnTo>
                <a:lnTo>
                  <a:pt x="1259870" y="742283"/>
                </a:lnTo>
                <a:lnTo>
                  <a:pt x="1225600" y="712549"/>
                </a:lnTo>
                <a:lnTo>
                  <a:pt x="1189872" y="682943"/>
                </a:lnTo>
                <a:lnTo>
                  <a:pt x="1152752" y="653474"/>
                </a:lnTo>
                <a:lnTo>
                  <a:pt x="1114306" y="624148"/>
                </a:lnTo>
                <a:lnTo>
                  <a:pt x="1074602" y="594974"/>
                </a:lnTo>
                <a:lnTo>
                  <a:pt x="1033706" y="565961"/>
                </a:lnTo>
                <a:lnTo>
                  <a:pt x="991683" y="537115"/>
                </a:lnTo>
                <a:lnTo>
                  <a:pt x="948601" y="508446"/>
                </a:lnTo>
                <a:lnTo>
                  <a:pt x="904525" y="479962"/>
                </a:lnTo>
                <a:lnTo>
                  <a:pt x="859523" y="451669"/>
                </a:lnTo>
                <a:lnTo>
                  <a:pt x="813660" y="423577"/>
                </a:lnTo>
                <a:lnTo>
                  <a:pt x="767003" y="395694"/>
                </a:lnTo>
                <a:lnTo>
                  <a:pt x="719618" y="368027"/>
                </a:lnTo>
                <a:lnTo>
                  <a:pt x="671572" y="340584"/>
                </a:lnTo>
                <a:lnTo>
                  <a:pt x="622931" y="313375"/>
                </a:lnTo>
                <a:lnTo>
                  <a:pt x="573761" y="286405"/>
                </a:lnTo>
                <a:lnTo>
                  <a:pt x="524130" y="259685"/>
                </a:lnTo>
                <a:lnTo>
                  <a:pt x="474102" y="233221"/>
                </a:lnTo>
                <a:lnTo>
                  <a:pt x="423746" y="207021"/>
                </a:lnTo>
                <a:lnTo>
                  <a:pt x="373126" y="181095"/>
                </a:lnTo>
                <a:lnTo>
                  <a:pt x="322310" y="155449"/>
                </a:lnTo>
                <a:lnTo>
                  <a:pt x="271364" y="130093"/>
                </a:lnTo>
                <a:lnTo>
                  <a:pt x="220354" y="105033"/>
                </a:lnTo>
                <a:lnTo>
                  <a:pt x="169347" y="80278"/>
                </a:lnTo>
                <a:lnTo>
                  <a:pt x="118409" y="55836"/>
                </a:lnTo>
                <a:lnTo>
                  <a:pt x="67606" y="31716"/>
                </a:lnTo>
                <a:lnTo>
                  <a:pt x="17005" y="7924"/>
                </a:lnTo>
                <a:lnTo>
                  <a:pt x="0" y="0"/>
                </a:lnTo>
              </a:path>
            </a:pathLst>
          </a:custGeom>
          <a:ln w="685800">
            <a:solidFill>
              <a:srgbClr val="FE56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968500" y="701675"/>
            <a:ext cx="7391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600" b="1" i="0" u="none" strike="noStrike" dirty="0">
                <a:solidFill>
                  <a:srgbClr val="FF5806"/>
                </a:solidFill>
                <a:effectLst/>
                <a:latin typeface="Playfair Display"/>
              </a:rPr>
              <a:t>Чек лист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srgbClr val="FF5806"/>
              </a:solidFill>
              <a:effectLst/>
            </a:endParaRPr>
          </a:p>
          <a:p>
            <a:pPr marL="457200" indent="-457200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Lato"/>
              </a:rPr>
              <a:t>Устанавливайте четкие правила и соблюдайте их</a:t>
            </a:r>
          </a:p>
          <a:p>
            <a:pPr marL="457200" indent="-457200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Lato"/>
              </a:rPr>
              <a:t>Фиксируйте договоренности</a:t>
            </a:r>
          </a:p>
          <a:p>
            <a:pPr marL="457200" indent="-457200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Lato"/>
              </a:rPr>
              <a:t>Будьте на связи</a:t>
            </a:r>
          </a:p>
          <a:p>
            <a:pPr marL="457200" indent="-457200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Lato"/>
              </a:rPr>
              <a:t>Создайте единое информационное поле </a:t>
            </a:r>
          </a:p>
          <a:p>
            <a:pPr marL="457200" indent="-457200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Lato"/>
              </a:rPr>
              <a:t>Не забывайте про неформальное общение</a:t>
            </a:r>
          </a:p>
          <a:p>
            <a:pPr marL="457200" indent="-457200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i="0" u="none" strike="noStrike" dirty="0" err="1">
                <a:solidFill>
                  <a:schemeClr val="bg1"/>
                </a:solidFill>
                <a:effectLst/>
                <a:latin typeface="Lato"/>
              </a:rPr>
              <a:t>Фидбек</a:t>
            </a:r>
            <a:endParaRPr lang="ru-RU" sz="2000" b="1" i="0" u="none" strike="noStrike" dirty="0">
              <a:solidFill>
                <a:schemeClr val="bg1"/>
              </a:solidFill>
              <a:effectLst/>
              <a:latin typeface="Lato"/>
            </a:endParaRPr>
          </a:p>
          <a:p>
            <a:pPr marL="457200" indent="-457200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000" b="1" i="0" u="none" strike="noStrike" dirty="0">
                <a:solidFill>
                  <a:schemeClr val="bg1"/>
                </a:solidFill>
                <a:effectLst/>
                <a:latin typeface="Lato"/>
              </a:rPr>
              <a:t>Распределите ответственность 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49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319" cy="6583680"/>
          </a:xfrm>
          <a:prstGeom prst="rect">
            <a:avLst/>
          </a:prstGeom>
        </p:spPr>
      </p:pic>
      <p:pic>
        <p:nvPicPr>
          <p:cNvPr id="4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971" y="304118"/>
            <a:ext cx="1414745" cy="141476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2929" y="1694415"/>
            <a:ext cx="10538460" cy="1217059"/>
          </a:xfrm>
        </p:spPr>
        <p:txBody>
          <a:bodyPr/>
          <a:lstStyle/>
          <a:p>
            <a:pPr algn="ctr" rtl="0"/>
            <a:r>
              <a:rPr lang="ru-RU" sz="3600" b="1" dirty="0"/>
              <a:t>Команда — это группа людей, объединённых общими целями и ответственностью за результат</a:t>
            </a:r>
            <a:endParaRPr lang="ru-RU" sz="1100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097095" y="477876"/>
            <a:ext cx="751012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4800" b="1" dirty="0"/>
              <a:t>Что такое команда?</a:t>
            </a:r>
            <a:endParaRPr lang="ru-RU" sz="1600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727959" y="5730875"/>
            <a:ext cx="6248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3600" b="1" dirty="0"/>
              <a:t>Команда ≠ Друзья</a:t>
            </a:r>
            <a:endParaRPr lang="ru-RU" sz="3600" dirty="0"/>
          </a:p>
        </p:txBody>
      </p:sp>
      <p:pic>
        <p:nvPicPr>
          <p:cNvPr id="1026" name="Picture 2" descr="https://sun9-33.userapi.com/impg/rGNs5Q-SY_52SkCiqR6Dt0UM03Zz5afRNQ5POg/k9-owzWFrwY.jpg?size=1280x853&amp;quality=95&amp;sign=f75fbef92b303ecae197c708f84fd6a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867031"/>
            <a:ext cx="4266486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8.userapi.com/impg/XnN2reIOLj_DmtdwM3hlOHjTPjyIgF6VZdtw0g/cVpCNcLll2E.jpg?size=2500x1667&amp;quality=95&amp;sign=aa4b403bc674662bce5c1212e124b06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66" y="2844720"/>
            <a:ext cx="4266486" cy="284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7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2443" y="5547103"/>
            <a:ext cx="1195658" cy="1250572"/>
          </a:xfrm>
          <a:custGeom>
            <a:avLst/>
            <a:gdLst/>
            <a:ahLst/>
            <a:cxnLst/>
            <a:rect l="l" t="t" r="r" b="b"/>
            <a:pathLst>
              <a:path w="1216025" h="1036954">
                <a:moveTo>
                  <a:pt x="11" y="1036576"/>
                </a:moveTo>
                <a:lnTo>
                  <a:pt x="2218" y="988065"/>
                </a:lnTo>
                <a:lnTo>
                  <a:pt x="6985" y="939869"/>
                </a:lnTo>
                <a:lnTo>
                  <a:pt x="14297" y="890522"/>
                </a:lnTo>
                <a:lnTo>
                  <a:pt x="24151" y="840175"/>
                </a:lnTo>
                <a:lnTo>
                  <a:pt x="36545" y="788981"/>
                </a:lnTo>
                <a:lnTo>
                  <a:pt x="51474" y="737092"/>
                </a:lnTo>
                <a:lnTo>
                  <a:pt x="68935" y="684660"/>
                </a:lnTo>
                <a:lnTo>
                  <a:pt x="88927" y="631836"/>
                </a:lnTo>
                <a:lnTo>
                  <a:pt x="111445" y="578774"/>
                </a:lnTo>
                <a:lnTo>
                  <a:pt x="136487" y="525624"/>
                </a:lnTo>
                <a:lnTo>
                  <a:pt x="164048" y="472540"/>
                </a:lnTo>
                <a:lnTo>
                  <a:pt x="194127" y="419672"/>
                </a:lnTo>
                <a:lnTo>
                  <a:pt x="230347" y="361783"/>
                </a:lnTo>
                <a:lnTo>
                  <a:pt x="267320" y="308533"/>
                </a:lnTo>
                <a:lnTo>
                  <a:pt x="304959" y="259838"/>
                </a:lnTo>
                <a:lnTo>
                  <a:pt x="343176" y="215614"/>
                </a:lnTo>
                <a:lnTo>
                  <a:pt x="381885" y="175776"/>
                </a:lnTo>
                <a:lnTo>
                  <a:pt x="420996" y="140239"/>
                </a:lnTo>
                <a:lnTo>
                  <a:pt x="460424" y="108918"/>
                </a:lnTo>
                <a:lnTo>
                  <a:pt x="500079" y="81730"/>
                </a:lnTo>
                <a:lnTo>
                  <a:pt x="539875" y="58589"/>
                </a:lnTo>
                <a:lnTo>
                  <a:pt x="579724" y="39411"/>
                </a:lnTo>
                <a:lnTo>
                  <a:pt x="619539" y="24111"/>
                </a:lnTo>
                <a:lnTo>
                  <a:pt x="659231" y="12604"/>
                </a:lnTo>
                <a:lnTo>
                  <a:pt x="698714" y="4807"/>
                </a:lnTo>
                <a:lnTo>
                  <a:pt x="737899" y="633"/>
                </a:lnTo>
                <a:lnTo>
                  <a:pt x="776700" y="0"/>
                </a:lnTo>
                <a:lnTo>
                  <a:pt x="815028" y="2821"/>
                </a:lnTo>
                <a:lnTo>
                  <a:pt x="852796" y="9012"/>
                </a:lnTo>
                <a:lnTo>
                  <a:pt x="889917" y="18489"/>
                </a:lnTo>
                <a:lnTo>
                  <a:pt x="926302" y="31168"/>
                </a:lnTo>
                <a:lnTo>
                  <a:pt x="961865" y="46963"/>
                </a:lnTo>
                <a:lnTo>
                  <a:pt x="996517" y="65789"/>
                </a:lnTo>
                <a:lnTo>
                  <a:pt x="1029553" y="87206"/>
                </a:lnTo>
                <a:lnTo>
                  <a:pt x="1060253" y="110807"/>
                </a:lnTo>
                <a:lnTo>
                  <a:pt x="1088514" y="136563"/>
                </a:lnTo>
                <a:lnTo>
                  <a:pt x="1137295" y="194421"/>
                </a:lnTo>
                <a:lnTo>
                  <a:pt x="1175056" y="260539"/>
                </a:lnTo>
                <a:lnTo>
                  <a:pt x="1189542" y="296622"/>
                </a:lnTo>
                <a:lnTo>
                  <a:pt x="1200957" y="334681"/>
                </a:lnTo>
                <a:lnTo>
                  <a:pt x="1209198" y="374685"/>
                </a:lnTo>
                <a:lnTo>
                  <a:pt x="1214158" y="416605"/>
                </a:lnTo>
                <a:lnTo>
                  <a:pt x="1215734" y="460412"/>
                </a:lnTo>
                <a:lnTo>
                  <a:pt x="1213820" y="506075"/>
                </a:lnTo>
                <a:lnTo>
                  <a:pt x="1208311" y="553564"/>
                </a:lnTo>
                <a:lnTo>
                  <a:pt x="1199102" y="602850"/>
                </a:lnTo>
                <a:lnTo>
                  <a:pt x="1186088" y="653903"/>
                </a:lnTo>
                <a:lnTo>
                  <a:pt x="1169164" y="706693"/>
                </a:lnTo>
                <a:lnTo>
                  <a:pt x="1148225" y="761190"/>
                </a:lnTo>
                <a:lnTo>
                  <a:pt x="1123167" y="817364"/>
                </a:lnTo>
                <a:lnTo>
                  <a:pt x="1093883" y="875185"/>
                </a:lnTo>
                <a:lnTo>
                  <a:pt x="1060270" y="934624"/>
                </a:lnTo>
                <a:lnTo>
                  <a:pt x="1028193" y="986304"/>
                </a:lnTo>
                <a:lnTo>
                  <a:pt x="994722" y="1035875"/>
                </a:lnTo>
                <a:lnTo>
                  <a:pt x="994208" y="1036576"/>
                </a:lnTo>
              </a:path>
            </a:pathLst>
          </a:custGeom>
          <a:ln w="685800">
            <a:solidFill>
              <a:srgbClr val="225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469900" y="3636065"/>
            <a:ext cx="4064000" cy="3161610"/>
          </a:xfrm>
          <a:custGeom>
            <a:avLst/>
            <a:gdLst/>
            <a:ahLst/>
            <a:cxnLst/>
            <a:rect l="l" t="t" r="r" b="b"/>
            <a:pathLst>
              <a:path w="3822700" h="2947670">
                <a:moveTo>
                  <a:pt x="0" y="360702"/>
                </a:moveTo>
                <a:lnTo>
                  <a:pt x="34096" y="335145"/>
                </a:lnTo>
                <a:lnTo>
                  <a:pt x="74113" y="306014"/>
                </a:lnTo>
                <a:lnTo>
                  <a:pt x="114024" y="277864"/>
                </a:lnTo>
                <a:lnTo>
                  <a:pt x="153805" y="250748"/>
                </a:lnTo>
                <a:lnTo>
                  <a:pt x="193434" y="224720"/>
                </a:lnTo>
                <a:lnTo>
                  <a:pt x="232888" y="199834"/>
                </a:lnTo>
                <a:lnTo>
                  <a:pt x="272144" y="176143"/>
                </a:lnTo>
                <a:lnTo>
                  <a:pt x="311180" y="153702"/>
                </a:lnTo>
                <a:lnTo>
                  <a:pt x="349972" y="132562"/>
                </a:lnTo>
                <a:lnTo>
                  <a:pt x="388499" y="112779"/>
                </a:lnTo>
                <a:lnTo>
                  <a:pt x="426736" y="94405"/>
                </a:lnTo>
                <a:lnTo>
                  <a:pt x="464663" y="77495"/>
                </a:lnTo>
                <a:lnTo>
                  <a:pt x="502254" y="62101"/>
                </a:lnTo>
                <a:lnTo>
                  <a:pt x="539489" y="48279"/>
                </a:lnTo>
                <a:lnTo>
                  <a:pt x="576345" y="36080"/>
                </a:lnTo>
                <a:lnTo>
                  <a:pt x="648824" y="16770"/>
                </a:lnTo>
                <a:lnTo>
                  <a:pt x="719512" y="4600"/>
                </a:lnTo>
                <a:lnTo>
                  <a:pt x="788225" y="0"/>
                </a:lnTo>
                <a:lnTo>
                  <a:pt x="821784" y="672"/>
                </a:lnTo>
                <a:lnTo>
                  <a:pt x="887194" y="8229"/>
                </a:lnTo>
                <a:lnTo>
                  <a:pt x="950174" y="24428"/>
                </a:lnTo>
                <a:lnTo>
                  <a:pt x="1010542" y="49697"/>
                </a:lnTo>
                <a:lnTo>
                  <a:pt x="1068116" y="84465"/>
                </a:lnTo>
                <a:lnTo>
                  <a:pt x="1110485" y="119053"/>
                </a:lnTo>
                <a:lnTo>
                  <a:pt x="1146250" y="158006"/>
                </a:lnTo>
                <a:lnTo>
                  <a:pt x="1175677" y="201135"/>
                </a:lnTo>
                <a:lnTo>
                  <a:pt x="1199035" y="248251"/>
                </a:lnTo>
                <a:lnTo>
                  <a:pt x="1216591" y="299164"/>
                </a:lnTo>
                <a:lnTo>
                  <a:pt x="1228613" y="353684"/>
                </a:lnTo>
                <a:lnTo>
                  <a:pt x="1235368" y="411624"/>
                </a:lnTo>
                <a:lnTo>
                  <a:pt x="1237125" y="472792"/>
                </a:lnTo>
                <a:lnTo>
                  <a:pt x="1236212" y="504528"/>
                </a:lnTo>
                <a:lnTo>
                  <a:pt x="1230972" y="570186"/>
                </a:lnTo>
                <a:lnTo>
                  <a:pt x="1221402" y="638599"/>
                </a:lnTo>
                <a:lnTo>
                  <a:pt x="1207770" y="709578"/>
                </a:lnTo>
                <a:lnTo>
                  <a:pt x="1190343" y="782935"/>
                </a:lnTo>
                <a:lnTo>
                  <a:pt x="1180290" y="820446"/>
                </a:lnTo>
                <a:lnTo>
                  <a:pt x="1169389" y="858480"/>
                </a:lnTo>
                <a:lnTo>
                  <a:pt x="1157674" y="897013"/>
                </a:lnTo>
                <a:lnTo>
                  <a:pt x="1145176" y="936023"/>
                </a:lnTo>
                <a:lnTo>
                  <a:pt x="1131931" y="975484"/>
                </a:lnTo>
                <a:lnTo>
                  <a:pt x="1117972" y="1015375"/>
                </a:lnTo>
                <a:lnTo>
                  <a:pt x="1103331" y="1055670"/>
                </a:lnTo>
                <a:lnTo>
                  <a:pt x="1088043" y="1096346"/>
                </a:lnTo>
                <a:lnTo>
                  <a:pt x="1072141" y="1137380"/>
                </a:lnTo>
                <a:lnTo>
                  <a:pt x="1055658" y="1178748"/>
                </a:lnTo>
                <a:lnTo>
                  <a:pt x="1038628" y="1220426"/>
                </a:lnTo>
                <a:lnTo>
                  <a:pt x="1021084" y="1262391"/>
                </a:lnTo>
                <a:lnTo>
                  <a:pt x="1003060" y="1304619"/>
                </a:lnTo>
                <a:lnTo>
                  <a:pt x="984589" y="1347086"/>
                </a:lnTo>
                <a:lnTo>
                  <a:pt x="965704" y="1389768"/>
                </a:lnTo>
                <a:lnTo>
                  <a:pt x="946440" y="1432643"/>
                </a:lnTo>
                <a:lnTo>
                  <a:pt x="926829" y="1475686"/>
                </a:lnTo>
                <a:lnTo>
                  <a:pt x="906906" y="1518873"/>
                </a:lnTo>
                <a:lnTo>
                  <a:pt x="886702" y="1562181"/>
                </a:lnTo>
                <a:lnTo>
                  <a:pt x="866253" y="1605586"/>
                </a:lnTo>
                <a:lnTo>
                  <a:pt x="845591" y="1649065"/>
                </a:lnTo>
                <a:lnTo>
                  <a:pt x="824749" y="1692594"/>
                </a:lnTo>
                <a:lnTo>
                  <a:pt x="803762" y="1736149"/>
                </a:lnTo>
                <a:lnTo>
                  <a:pt x="782663" y="1779706"/>
                </a:lnTo>
                <a:lnTo>
                  <a:pt x="761484" y="1823243"/>
                </a:lnTo>
                <a:lnTo>
                  <a:pt x="740261" y="1866734"/>
                </a:lnTo>
                <a:lnTo>
                  <a:pt x="719025" y="1910158"/>
                </a:lnTo>
                <a:lnTo>
                  <a:pt x="697811" y="1953489"/>
                </a:lnTo>
                <a:lnTo>
                  <a:pt x="676652" y="1996704"/>
                </a:lnTo>
                <a:lnTo>
                  <a:pt x="655581" y="2039780"/>
                </a:lnTo>
                <a:lnTo>
                  <a:pt x="634632" y="2082692"/>
                </a:lnTo>
                <a:lnTo>
                  <a:pt x="613839" y="2125418"/>
                </a:lnTo>
                <a:lnTo>
                  <a:pt x="593234" y="2167934"/>
                </a:lnTo>
                <a:lnTo>
                  <a:pt x="572852" y="2210215"/>
                </a:lnTo>
                <a:lnTo>
                  <a:pt x="552725" y="2252238"/>
                </a:lnTo>
                <a:lnTo>
                  <a:pt x="532887" y="2293980"/>
                </a:lnTo>
                <a:lnTo>
                  <a:pt x="513372" y="2335417"/>
                </a:lnTo>
                <a:lnTo>
                  <a:pt x="494213" y="2376525"/>
                </a:lnTo>
                <a:lnTo>
                  <a:pt x="475443" y="2417280"/>
                </a:lnTo>
                <a:lnTo>
                  <a:pt x="457097" y="2457660"/>
                </a:lnTo>
                <a:lnTo>
                  <a:pt x="439207" y="2497639"/>
                </a:lnTo>
                <a:lnTo>
                  <a:pt x="421806" y="2537195"/>
                </a:lnTo>
                <a:lnTo>
                  <a:pt x="404929" y="2576304"/>
                </a:lnTo>
                <a:lnTo>
                  <a:pt x="388609" y="2614942"/>
                </a:lnTo>
                <a:lnTo>
                  <a:pt x="372879" y="2653085"/>
                </a:lnTo>
                <a:lnTo>
                  <a:pt x="357773" y="2690711"/>
                </a:lnTo>
                <a:lnTo>
                  <a:pt x="343324" y="2727794"/>
                </a:lnTo>
                <a:lnTo>
                  <a:pt x="329565" y="2764312"/>
                </a:lnTo>
                <a:lnTo>
                  <a:pt x="316530" y="2800241"/>
                </a:lnTo>
                <a:lnTo>
                  <a:pt x="292767" y="2870236"/>
                </a:lnTo>
                <a:lnTo>
                  <a:pt x="272302" y="2937591"/>
                </a:lnTo>
                <a:lnTo>
                  <a:pt x="269564" y="2947614"/>
                </a:lnTo>
              </a:path>
              <a:path w="3822700" h="2947670">
                <a:moveTo>
                  <a:pt x="1905733" y="2947614"/>
                </a:moveTo>
                <a:lnTo>
                  <a:pt x="1951798" y="2901473"/>
                </a:lnTo>
                <a:lnTo>
                  <a:pt x="1980032" y="2872551"/>
                </a:lnTo>
                <a:lnTo>
                  <a:pt x="2008089" y="2843382"/>
                </a:lnTo>
                <a:lnTo>
                  <a:pt x="2035971" y="2813995"/>
                </a:lnTo>
                <a:lnTo>
                  <a:pt x="2063682" y="2784417"/>
                </a:lnTo>
                <a:lnTo>
                  <a:pt x="2091225" y="2754678"/>
                </a:lnTo>
                <a:lnTo>
                  <a:pt x="2118604" y="2724804"/>
                </a:lnTo>
                <a:lnTo>
                  <a:pt x="2145821" y="2694825"/>
                </a:lnTo>
                <a:lnTo>
                  <a:pt x="2172881" y="2664767"/>
                </a:lnTo>
                <a:lnTo>
                  <a:pt x="2199786" y="2634660"/>
                </a:lnTo>
                <a:lnTo>
                  <a:pt x="2226540" y="2604532"/>
                </a:lnTo>
                <a:lnTo>
                  <a:pt x="2253146" y="2574410"/>
                </a:lnTo>
                <a:lnTo>
                  <a:pt x="2279607" y="2544322"/>
                </a:lnTo>
                <a:lnTo>
                  <a:pt x="2305927" y="2514297"/>
                </a:lnTo>
                <a:lnTo>
                  <a:pt x="2332109" y="2484363"/>
                </a:lnTo>
                <a:lnTo>
                  <a:pt x="2358156" y="2454548"/>
                </a:lnTo>
                <a:lnTo>
                  <a:pt x="2384071" y="2424880"/>
                </a:lnTo>
                <a:lnTo>
                  <a:pt x="2409858" y="2395387"/>
                </a:lnTo>
                <a:lnTo>
                  <a:pt x="2435521" y="2366097"/>
                </a:lnTo>
                <a:lnTo>
                  <a:pt x="2461062" y="2337038"/>
                </a:lnTo>
                <a:lnTo>
                  <a:pt x="2486485" y="2308239"/>
                </a:lnTo>
                <a:lnTo>
                  <a:pt x="2511792" y="2279727"/>
                </a:lnTo>
                <a:lnTo>
                  <a:pt x="2562076" y="2223679"/>
                </a:lnTo>
                <a:lnTo>
                  <a:pt x="2611940" y="2169118"/>
                </a:lnTo>
                <a:lnTo>
                  <a:pt x="2661410" y="2116268"/>
                </a:lnTo>
                <a:lnTo>
                  <a:pt x="2710512" y="2065356"/>
                </a:lnTo>
                <a:lnTo>
                  <a:pt x="2759273" y="2016605"/>
                </a:lnTo>
                <a:lnTo>
                  <a:pt x="2807720" y="1970241"/>
                </a:lnTo>
                <a:lnTo>
                  <a:pt x="2855879" y="1926487"/>
                </a:lnTo>
                <a:lnTo>
                  <a:pt x="2903776" y="1885570"/>
                </a:lnTo>
                <a:lnTo>
                  <a:pt x="2951437" y="1847714"/>
                </a:lnTo>
                <a:lnTo>
                  <a:pt x="2998890" y="1813143"/>
                </a:lnTo>
                <a:lnTo>
                  <a:pt x="3046160" y="1782083"/>
                </a:lnTo>
                <a:lnTo>
                  <a:pt x="3093274" y="1754758"/>
                </a:lnTo>
                <a:lnTo>
                  <a:pt x="3140258" y="1731394"/>
                </a:lnTo>
                <a:lnTo>
                  <a:pt x="3187139" y="1712214"/>
                </a:lnTo>
                <a:lnTo>
                  <a:pt x="3233943" y="1697444"/>
                </a:lnTo>
                <a:lnTo>
                  <a:pt x="3280697" y="1687308"/>
                </a:lnTo>
                <a:lnTo>
                  <a:pt x="3327426" y="1682032"/>
                </a:lnTo>
                <a:lnTo>
                  <a:pt x="3350790" y="1681286"/>
                </a:lnTo>
                <a:lnTo>
                  <a:pt x="3374158" y="1681839"/>
                </a:lnTo>
                <a:lnTo>
                  <a:pt x="3420918" y="1686956"/>
                </a:lnTo>
                <a:lnTo>
                  <a:pt x="3467734" y="1697607"/>
                </a:lnTo>
                <a:lnTo>
                  <a:pt x="3514631" y="1714016"/>
                </a:lnTo>
                <a:lnTo>
                  <a:pt x="3561637" y="1736408"/>
                </a:lnTo>
                <a:lnTo>
                  <a:pt x="3608776" y="1765009"/>
                </a:lnTo>
                <a:lnTo>
                  <a:pt x="3656077" y="1800042"/>
                </a:lnTo>
                <a:lnTo>
                  <a:pt x="3702834" y="1842937"/>
                </a:lnTo>
                <a:lnTo>
                  <a:pt x="3741160" y="1888818"/>
                </a:lnTo>
                <a:lnTo>
                  <a:pt x="3771506" y="1937511"/>
                </a:lnTo>
                <a:lnTo>
                  <a:pt x="3794324" y="1988846"/>
                </a:lnTo>
                <a:lnTo>
                  <a:pt x="3810066" y="2042650"/>
                </a:lnTo>
                <a:lnTo>
                  <a:pt x="3819185" y="2098750"/>
                </a:lnTo>
                <a:lnTo>
                  <a:pt x="3822131" y="2156975"/>
                </a:lnTo>
                <a:lnTo>
                  <a:pt x="3821431" y="2186830"/>
                </a:lnTo>
                <a:lnTo>
                  <a:pt x="3815966" y="2247919"/>
                </a:lnTo>
                <a:lnTo>
                  <a:pt x="3805459" y="2310702"/>
                </a:lnTo>
                <a:lnTo>
                  <a:pt x="3790361" y="2375007"/>
                </a:lnTo>
                <a:lnTo>
                  <a:pt x="3771124" y="2440662"/>
                </a:lnTo>
                <a:lnTo>
                  <a:pt x="3748201" y="2507494"/>
                </a:lnTo>
                <a:lnTo>
                  <a:pt x="3722043" y="2575331"/>
                </a:lnTo>
                <a:lnTo>
                  <a:pt x="3693101" y="2644002"/>
                </a:lnTo>
                <a:lnTo>
                  <a:pt x="3661829" y="2713334"/>
                </a:lnTo>
                <a:lnTo>
                  <a:pt x="3645459" y="2748194"/>
                </a:lnTo>
                <a:lnTo>
                  <a:pt x="3628677" y="2783154"/>
                </a:lnTo>
                <a:lnTo>
                  <a:pt x="3611537" y="2818194"/>
                </a:lnTo>
                <a:lnTo>
                  <a:pt x="3594097" y="2853292"/>
                </a:lnTo>
                <a:lnTo>
                  <a:pt x="3576413" y="2888425"/>
                </a:lnTo>
                <a:lnTo>
                  <a:pt x="3558542" y="2923574"/>
                </a:lnTo>
                <a:lnTo>
                  <a:pt x="3546226" y="2947614"/>
                </a:lnTo>
              </a:path>
            </a:pathLst>
          </a:custGeom>
          <a:ln w="685800">
            <a:solidFill>
              <a:srgbClr val="2251FF">
                <a:alpha val="92157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0900" y="5197475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684145" h="2121534">
                <a:moveTo>
                  <a:pt x="0" y="2120916"/>
                </a:moveTo>
                <a:lnTo>
                  <a:pt x="47551" y="2064001"/>
                </a:lnTo>
                <a:lnTo>
                  <a:pt x="77529" y="2027800"/>
                </a:lnTo>
                <a:lnTo>
                  <a:pt x="107436" y="1991469"/>
                </a:lnTo>
                <a:lnTo>
                  <a:pt x="137273" y="1955022"/>
                </a:lnTo>
                <a:lnTo>
                  <a:pt x="167039" y="1918475"/>
                </a:lnTo>
                <a:lnTo>
                  <a:pt x="196734" y="1881843"/>
                </a:lnTo>
                <a:lnTo>
                  <a:pt x="226358" y="1845140"/>
                </a:lnTo>
                <a:lnTo>
                  <a:pt x="255911" y="1808383"/>
                </a:lnTo>
                <a:lnTo>
                  <a:pt x="285394" y="1771586"/>
                </a:lnTo>
                <a:lnTo>
                  <a:pt x="314806" y="1734765"/>
                </a:lnTo>
                <a:lnTo>
                  <a:pt x="344146" y="1697934"/>
                </a:lnTo>
                <a:lnTo>
                  <a:pt x="373415" y="1661109"/>
                </a:lnTo>
                <a:lnTo>
                  <a:pt x="402613" y="1624304"/>
                </a:lnTo>
                <a:lnTo>
                  <a:pt x="431740" y="1587536"/>
                </a:lnTo>
                <a:lnTo>
                  <a:pt x="460795" y="1550819"/>
                </a:lnTo>
                <a:lnTo>
                  <a:pt x="489779" y="1514168"/>
                </a:lnTo>
                <a:lnTo>
                  <a:pt x="518692" y="1477599"/>
                </a:lnTo>
                <a:lnTo>
                  <a:pt x="547532" y="1441126"/>
                </a:lnTo>
                <a:lnTo>
                  <a:pt x="576301" y="1404766"/>
                </a:lnTo>
                <a:lnTo>
                  <a:pt x="604999" y="1368532"/>
                </a:lnTo>
                <a:lnTo>
                  <a:pt x="633624" y="1332440"/>
                </a:lnTo>
                <a:lnTo>
                  <a:pt x="662178" y="1296506"/>
                </a:lnTo>
                <a:lnTo>
                  <a:pt x="690659" y="1260744"/>
                </a:lnTo>
                <a:lnTo>
                  <a:pt x="719069" y="1225169"/>
                </a:lnTo>
                <a:lnTo>
                  <a:pt x="747406" y="1189798"/>
                </a:lnTo>
                <a:lnTo>
                  <a:pt x="775672" y="1154644"/>
                </a:lnTo>
                <a:lnTo>
                  <a:pt x="803865" y="1119723"/>
                </a:lnTo>
                <a:lnTo>
                  <a:pt x="831985" y="1085051"/>
                </a:lnTo>
                <a:lnTo>
                  <a:pt x="860034" y="1050642"/>
                </a:lnTo>
                <a:lnTo>
                  <a:pt x="888009" y="1016511"/>
                </a:lnTo>
                <a:lnTo>
                  <a:pt x="915913" y="982674"/>
                </a:lnTo>
                <a:lnTo>
                  <a:pt x="943743" y="949146"/>
                </a:lnTo>
                <a:lnTo>
                  <a:pt x="971501" y="915942"/>
                </a:lnTo>
                <a:lnTo>
                  <a:pt x="999186" y="883077"/>
                </a:lnTo>
                <a:lnTo>
                  <a:pt x="1026798" y="850566"/>
                </a:lnTo>
                <a:lnTo>
                  <a:pt x="1054337" y="818425"/>
                </a:lnTo>
                <a:lnTo>
                  <a:pt x="1081804" y="786668"/>
                </a:lnTo>
                <a:lnTo>
                  <a:pt x="1109197" y="755311"/>
                </a:lnTo>
                <a:lnTo>
                  <a:pt x="1136517" y="724369"/>
                </a:lnTo>
                <a:lnTo>
                  <a:pt x="1163764" y="693857"/>
                </a:lnTo>
                <a:lnTo>
                  <a:pt x="1190937" y="663790"/>
                </a:lnTo>
                <a:lnTo>
                  <a:pt x="1218037" y="634184"/>
                </a:lnTo>
                <a:lnTo>
                  <a:pt x="1245064" y="605053"/>
                </a:lnTo>
                <a:lnTo>
                  <a:pt x="1272017" y="576413"/>
                </a:lnTo>
                <a:lnTo>
                  <a:pt x="1298897" y="548278"/>
                </a:lnTo>
                <a:lnTo>
                  <a:pt x="1325703" y="520665"/>
                </a:lnTo>
                <a:lnTo>
                  <a:pt x="1379093" y="467062"/>
                </a:lnTo>
                <a:lnTo>
                  <a:pt x="1432188" y="415724"/>
                </a:lnTo>
                <a:lnTo>
                  <a:pt x="1484987" y="366774"/>
                </a:lnTo>
                <a:lnTo>
                  <a:pt x="1537489" y="320332"/>
                </a:lnTo>
                <a:lnTo>
                  <a:pt x="1589694" y="276519"/>
                </a:lnTo>
                <a:lnTo>
                  <a:pt x="1641601" y="235457"/>
                </a:lnTo>
                <a:lnTo>
                  <a:pt x="1693209" y="197268"/>
                </a:lnTo>
                <a:lnTo>
                  <a:pt x="1744518" y="162071"/>
                </a:lnTo>
                <a:lnTo>
                  <a:pt x="1795528" y="129989"/>
                </a:lnTo>
                <a:lnTo>
                  <a:pt x="1846237" y="101142"/>
                </a:lnTo>
                <a:lnTo>
                  <a:pt x="1896645" y="75653"/>
                </a:lnTo>
                <a:lnTo>
                  <a:pt x="1946752" y="53641"/>
                </a:lnTo>
                <a:lnTo>
                  <a:pt x="1996557" y="35229"/>
                </a:lnTo>
                <a:lnTo>
                  <a:pt x="2046060" y="20538"/>
                </a:lnTo>
                <a:lnTo>
                  <a:pt x="2095259" y="9688"/>
                </a:lnTo>
                <a:lnTo>
                  <a:pt x="2144154" y="2802"/>
                </a:lnTo>
                <a:lnTo>
                  <a:pt x="2192745" y="0"/>
                </a:lnTo>
                <a:lnTo>
                  <a:pt x="2216926" y="168"/>
                </a:lnTo>
                <a:lnTo>
                  <a:pt x="2265059" y="3720"/>
                </a:lnTo>
                <a:lnTo>
                  <a:pt x="2312886" y="11659"/>
                </a:lnTo>
                <a:lnTo>
                  <a:pt x="2360407" y="24107"/>
                </a:lnTo>
                <a:lnTo>
                  <a:pt x="2416745" y="45011"/>
                </a:lnTo>
                <a:lnTo>
                  <a:pt x="2475693" y="75218"/>
                </a:lnTo>
                <a:lnTo>
                  <a:pt x="2526390" y="110944"/>
                </a:lnTo>
                <a:lnTo>
                  <a:pt x="2569233" y="151927"/>
                </a:lnTo>
                <a:lnTo>
                  <a:pt x="2604619" y="197904"/>
                </a:lnTo>
                <a:lnTo>
                  <a:pt x="2632945" y="248615"/>
                </a:lnTo>
                <a:lnTo>
                  <a:pt x="2654607" y="303796"/>
                </a:lnTo>
                <a:lnTo>
                  <a:pt x="2670003" y="363186"/>
                </a:lnTo>
                <a:lnTo>
                  <a:pt x="2679531" y="426523"/>
                </a:lnTo>
                <a:lnTo>
                  <a:pt x="2683586" y="493544"/>
                </a:lnTo>
                <a:lnTo>
                  <a:pt x="2683685" y="528354"/>
                </a:lnTo>
                <a:lnTo>
                  <a:pt x="2682565" y="563988"/>
                </a:lnTo>
                <a:lnTo>
                  <a:pt x="2676866" y="637592"/>
                </a:lnTo>
                <a:lnTo>
                  <a:pt x="2672387" y="675498"/>
                </a:lnTo>
                <a:lnTo>
                  <a:pt x="2666886" y="714095"/>
                </a:lnTo>
                <a:lnTo>
                  <a:pt x="2660415" y="753351"/>
                </a:lnTo>
                <a:lnTo>
                  <a:pt x="2653022" y="793234"/>
                </a:lnTo>
                <a:lnTo>
                  <a:pt x="2644757" y="833711"/>
                </a:lnTo>
                <a:lnTo>
                  <a:pt x="2635670" y="874748"/>
                </a:lnTo>
                <a:lnTo>
                  <a:pt x="2625811" y="916313"/>
                </a:lnTo>
                <a:lnTo>
                  <a:pt x="2615228" y="958374"/>
                </a:lnTo>
                <a:lnTo>
                  <a:pt x="2603972" y="1000897"/>
                </a:lnTo>
                <a:lnTo>
                  <a:pt x="2592092" y="1043850"/>
                </a:lnTo>
                <a:lnTo>
                  <a:pt x="2579638" y="1087200"/>
                </a:lnTo>
                <a:lnTo>
                  <a:pt x="2566660" y="1130915"/>
                </a:lnTo>
                <a:lnTo>
                  <a:pt x="2553207" y="1174961"/>
                </a:lnTo>
                <a:lnTo>
                  <a:pt x="2539328" y="1219306"/>
                </a:lnTo>
                <a:lnTo>
                  <a:pt x="2525074" y="1263916"/>
                </a:lnTo>
                <a:lnTo>
                  <a:pt x="2510494" y="1308760"/>
                </a:lnTo>
                <a:lnTo>
                  <a:pt x="2495638" y="1353805"/>
                </a:lnTo>
                <a:lnTo>
                  <a:pt x="2480554" y="1399017"/>
                </a:lnTo>
                <a:lnTo>
                  <a:pt x="2465294" y="1444365"/>
                </a:lnTo>
                <a:lnTo>
                  <a:pt x="2449906" y="1489814"/>
                </a:lnTo>
                <a:lnTo>
                  <a:pt x="2434440" y="1535333"/>
                </a:lnTo>
                <a:lnTo>
                  <a:pt x="2418946" y="1580889"/>
                </a:lnTo>
                <a:lnTo>
                  <a:pt x="2403473" y="1626449"/>
                </a:lnTo>
                <a:lnTo>
                  <a:pt x="2388071" y="1671980"/>
                </a:lnTo>
                <a:lnTo>
                  <a:pt x="2372790" y="1717450"/>
                </a:lnTo>
                <a:lnTo>
                  <a:pt x="2357679" y="1762825"/>
                </a:lnTo>
                <a:lnTo>
                  <a:pt x="2342787" y="1808073"/>
                </a:lnTo>
                <a:lnTo>
                  <a:pt x="2328165" y="1853162"/>
                </a:lnTo>
                <a:lnTo>
                  <a:pt x="2313863" y="1898057"/>
                </a:lnTo>
                <a:lnTo>
                  <a:pt x="2299928" y="1942728"/>
                </a:lnTo>
                <a:lnTo>
                  <a:pt x="2286413" y="1987140"/>
                </a:lnTo>
                <a:lnTo>
                  <a:pt x="2273365" y="2031262"/>
                </a:lnTo>
                <a:lnTo>
                  <a:pt x="2260834" y="2075060"/>
                </a:lnTo>
                <a:lnTo>
                  <a:pt x="2248871" y="2118502"/>
                </a:lnTo>
                <a:lnTo>
                  <a:pt x="2248235" y="2120916"/>
                </a:lnTo>
              </a:path>
            </a:pathLst>
          </a:custGeom>
          <a:ln w="685799">
            <a:solidFill>
              <a:srgbClr val="225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5020" y="4892676"/>
            <a:ext cx="1635679" cy="1691178"/>
          </a:xfrm>
          <a:custGeom>
            <a:avLst/>
            <a:gdLst/>
            <a:ahLst/>
            <a:cxnLst/>
            <a:rect l="l" t="t" r="r" b="b"/>
            <a:pathLst>
              <a:path w="1389379" h="1491615">
                <a:moveTo>
                  <a:pt x="0" y="1491442"/>
                </a:moveTo>
                <a:lnTo>
                  <a:pt x="52084" y="1442324"/>
                </a:lnTo>
                <a:lnTo>
                  <a:pt x="93423" y="1402880"/>
                </a:lnTo>
                <a:lnTo>
                  <a:pt x="135011" y="1362820"/>
                </a:lnTo>
                <a:lnTo>
                  <a:pt x="176846" y="1322147"/>
                </a:lnTo>
                <a:lnTo>
                  <a:pt x="218925" y="1280863"/>
                </a:lnTo>
                <a:lnTo>
                  <a:pt x="261245" y="1238968"/>
                </a:lnTo>
                <a:lnTo>
                  <a:pt x="303805" y="1196465"/>
                </a:lnTo>
                <a:lnTo>
                  <a:pt x="346602" y="1153355"/>
                </a:lnTo>
                <a:lnTo>
                  <a:pt x="389633" y="1109641"/>
                </a:lnTo>
                <a:lnTo>
                  <a:pt x="432896" y="1065324"/>
                </a:lnTo>
                <a:lnTo>
                  <a:pt x="476388" y="1020406"/>
                </a:lnTo>
                <a:lnTo>
                  <a:pt x="520107" y="974888"/>
                </a:lnTo>
                <a:lnTo>
                  <a:pt x="564050" y="928773"/>
                </a:lnTo>
                <a:lnTo>
                  <a:pt x="608215" y="882061"/>
                </a:lnTo>
                <a:lnTo>
                  <a:pt x="652599" y="834756"/>
                </a:lnTo>
                <a:lnTo>
                  <a:pt x="697201" y="786858"/>
                </a:lnTo>
                <a:lnTo>
                  <a:pt x="742016" y="738370"/>
                </a:lnTo>
                <a:lnTo>
                  <a:pt x="787044" y="689292"/>
                </a:lnTo>
                <a:lnTo>
                  <a:pt x="832281" y="639628"/>
                </a:lnTo>
                <a:lnTo>
                  <a:pt x="877725" y="589378"/>
                </a:lnTo>
                <a:lnTo>
                  <a:pt x="923373" y="538545"/>
                </a:lnTo>
                <a:lnTo>
                  <a:pt x="969224" y="487130"/>
                </a:lnTo>
                <a:lnTo>
                  <a:pt x="1015274" y="435135"/>
                </a:lnTo>
                <a:lnTo>
                  <a:pt x="1061521" y="382561"/>
                </a:lnTo>
                <a:lnTo>
                  <a:pt x="1107962" y="329411"/>
                </a:lnTo>
                <a:lnTo>
                  <a:pt x="1154596" y="275686"/>
                </a:lnTo>
                <a:lnTo>
                  <a:pt x="1201419" y="221389"/>
                </a:lnTo>
                <a:lnTo>
                  <a:pt x="1248429" y="166520"/>
                </a:lnTo>
                <a:lnTo>
                  <a:pt x="1295623" y="111081"/>
                </a:lnTo>
                <a:lnTo>
                  <a:pt x="1343000" y="55075"/>
                </a:lnTo>
                <a:lnTo>
                  <a:pt x="1389298" y="0"/>
                </a:lnTo>
              </a:path>
            </a:pathLst>
          </a:custGeom>
          <a:ln w="685800">
            <a:solidFill>
              <a:srgbClr val="2251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3300" y="263398"/>
            <a:ext cx="1414745" cy="1414763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5470" y="263398"/>
            <a:ext cx="10538460" cy="677108"/>
          </a:xfrm>
        </p:spPr>
        <p:txBody>
          <a:bodyPr/>
          <a:lstStyle/>
          <a:p>
            <a:r>
              <a:rPr lang="ru-RU" sz="4400" b="1" dirty="0">
                <a:solidFill>
                  <a:schemeClr val="bg1"/>
                </a:solidFill>
              </a:rPr>
              <a:t>Кто должен быть в команде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282700" y="1187418"/>
            <a:ext cx="5257800" cy="4431983"/>
          </a:xfrm>
        </p:spPr>
        <p:txBody>
          <a:bodyPr/>
          <a:lstStyle/>
          <a:p>
            <a:pPr marL="540000" indent="-540000"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</a:rPr>
              <a:t>Генератор идей</a:t>
            </a:r>
          </a:p>
          <a:p>
            <a:pPr marL="540000" indent="-540000"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</a:rPr>
              <a:t>Аналитик-стратег</a:t>
            </a:r>
          </a:p>
          <a:p>
            <a:pPr marL="540000" indent="-540000"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</a:rPr>
              <a:t>Специалист</a:t>
            </a:r>
          </a:p>
          <a:p>
            <a:pPr marL="540000" indent="-540000"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</a:rPr>
              <a:t>Душа команды</a:t>
            </a:r>
          </a:p>
          <a:p>
            <a:pPr marL="540000" indent="-540000"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</a:rPr>
              <a:t>Исследователь ресурсов</a:t>
            </a:r>
          </a:p>
          <a:p>
            <a:pPr marL="540000" indent="-540000"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</a:rPr>
              <a:t>Координатор</a:t>
            </a:r>
          </a:p>
          <a:p>
            <a:pPr marL="540000" indent="-540000">
              <a:buFont typeface="+mj-lt"/>
              <a:buAutoNum type="arabicPeriod"/>
            </a:pPr>
            <a:r>
              <a:rPr lang="ru-RU" sz="3200" b="1" dirty="0" err="1">
                <a:solidFill>
                  <a:schemeClr val="bg1"/>
                </a:solidFill>
              </a:rPr>
              <a:t>Мотиватор</a:t>
            </a:r>
            <a:endParaRPr lang="ru-RU" sz="3200" b="1" dirty="0">
              <a:solidFill>
                <a:schemeClr val="bg1"/>
              </a:solidFill>
            </a:endParaRPr>
          </a:p>
          <a:p>
            <a:pPr marL="540000" indent="-540000">
              <a:buFont typeface="+mj-lt"/>
              <a:buAutoNum type="arabicPeriod"/>
            </a:pPr>
            <a:r>
              <a:rPr lang="ru-RU" sz="3200" b="1" dirty="0" err="1">
                <a:solidFill>
                  <a:schemeClr val="bg1"/>
                </a:solidFill>
              </a:rPr>
              <a:t>Реализатор</a:t>
            </a:r>
            <a:endParaRPr lang="ru-RU" sz="3200" b="1" dirty="0">
              <a:solidFill>
                <a:schemeClr val="bg1"/>
              </a:solidFill>
            </a:endParaRPr>
          </a:p>
          <a:p>
            <a:pPr marL="540000" indent="-540000">
              <a:buFont typeface="+mj-lt"/>
              <a:buAutoNum type="arabicPeriod"/>
            </a:pPr>
            <a:r>
              <a:rPr lang="ru-RU" sz="3200" b="1" dirty="0">
                <a:solidFill>
                  <a:schemeClr val="bg1"/>
                </a:solidFill>
              </a:rPr>
              <a:t>Контролёр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844675"/>
            <a:ext cx="4836377" cy="284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319" cy="65836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321458" y="5839460"/>
            <a:ext cx="1166495" cy="958213"/>
          </a:xfrm>
          <a:custGeom>
            <a:avLst/>
            <a:gdLst/>
            <a:ahLst/>
            <a:cxnLst/>
            <a:rect l="l" t="t" r="r" b="b"/>
            <a:pathLst>
              <a:path w="1166495" h="744220">
                <a:moveTo>
                  <a:pt x="0" y="744218"/>
                </a:moveTo>
                <a:lnTo>
                  <a:pt x="21194" y="678812"/>
                </a:lnTo>
                <a:lnTo>
                  <a:pt x="41186" y="625989"/>
                </a:lnTo>
                <a:lnTo>
                  <a:pt x="63704" y="572926"/>
                </a:lnTo>
                <a:lnTo>
                  <a:pt x="88745" y="519777"/>
                </a:lnTo>
                <a:lnTo>
                  <a:pt x="116307" y="466693"/>
                </a:lnTo>
                <a:lnTo>
                  <a:pt x="146386" y="413825"/>
                </a:lnTo>
                <a:lnTo>
                  <a:pt x="182572" y="355984"/>
                </a:lnTo>
                <a:lnTo>
                  <a:pt x="219451" y="302871"/>
                </a:lnTo>
                <a:lnTo>
                  <a:pt x="256941" y="254395"/>
                </a:lnTo>
                <a:lnTo>
                  <a:pt x="294961" y="210460"/>
                </a:lnTo>
                <a:lnTo>
                  <a:pt x="333429" y="170972"/>
                </a:lnTo>
                <a:lnTo>
                  <a:pt x="372266" y="135837"/>
                </a:lnTo>
                <a:lnTo>
                  <a:pt x="411389" y="104962"/>
                </a:lnTo>
                <a:lnTo>
                  <a:pt x="450718" y="78251"/>
                </a:lnTo>
                <a:lnTo>
                  <a:pt x="490171" y="55612"/>
                </a:lnTo>
                <a:lnTo>
                  <a:pt x="529667" y="36950"/>
                </a:lnTo>
                <a:lnTo>
                  <a:pt x="569126" y="22170"/>
                </a:lnTo>
                <a:lnTo>
                  <a:pt x="608466" y="11180"/>
                </a:lnTo>
                <a:lnTo>
                  <a:pt x="647606" y="3884"/>
                </a:lnTo>
                <a:lnTo>
                  <a:pt x="686464" y="188"/>
                </a:lnTo>
                <a:lnTo>
                  <a:pt x="724961" y="0"/>
                </a:lnTo>
                <a:lnTo>
                  <a:pt x="763014" y="3223"/>
                </a:lnTo>
                <a:lnTo>
                  <a:pt x="837465" y="19531"/>
                </a:lnTo>
                <a:lnTo>
                  <a:pt x="873702" y="32428"/>
                </a:lnTo>
                <a:lnTo>
                  <a:pt x="909170" y="48360"/>
                </a:lnTo>
                <a:lnTo>
                  <a:pt x="943790" y="67235"/>
                </a:lnTo>
                <a:lnTo>
                  <a:pt x="976858" y="88603"/>
                </a:lnTo>
                <a:lnTo>
                  <a:pt x="1007653" y="112067"/>
                </a:lnTo>
                <a:lnTo>
                  <a:pt x="1036063" y="137605"/>
                </a:lnTo>
                <a:lnTo>
                  <a:pt x="1085281" y="194823"/>
                </a:lnTo>
                <a:lnTo>
                  <a:pt x="1123621" y="260094"/>
                </a:lnTo>
                <a:lnTo>
                  <a:pt x="1138434" y="295699"/>
                </a:lnTo>
                <a:lnTo>
                  <a:pt x="1150192" y="333256"/>
                </a:lnTo>
                <a:lnTo>
                  <a:pt x="1158785" y="372744"/>
                </a:lnTo>
                <a:lnTo>
                  <a:pt x="1164102" y="414144"/>
                </a:lnTo>
                <a:lnTo>
                  <a:pt x="1166030" y="457435"/>
                </a:lnTo>
                <a:lnTo>
                  <a:pt x="1164459" y="502596"/>
                </a:lnTo>
                <a:lnTo>
                  <a:pt x="1159277" y="549607"/>
                </a:lnTo>
                <a:lnTo>
                  <a:pt x="1150372" y="598448"/>
                </a:lnTo>
                <a:lnTo>
                  <a:pt x="1137633" y="649099"/>
                </a:lnTo>
                <a:lnTo>
                  <a:pt x="1120949" y="701538"/>
                </a:lnTo>
                <a:lnTo>
                  <a:pt x="1104618" y="744218"/>
                </a:lnTo>
              </a:path>
            </a:pathLst>
          </a:custGeom>
          <a:ln w="685800">
            <a:solidFill>
              <a:srgbClr val="C5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41300" y="3905176"/>
            <a:ext cx="1842770" cy="2892499"/>
          </a:xfrm>
          <a:custGeom>
            <a:avLst/>
            <a:gdLst/>
            <a:ahLst/>
            <a:cxnLst/>
            <a:rect l="l" t="t" r="r" b="b"/>
            <a:pathLst>
              <a:path w="1601470" h="2679065">
                <a:moveTo>
                  <a:pt x="0" y="615902"/>
                </a:moveTo>
                <a:lnTo>
                  <a:pt x="52964" y="570852"/>
                </a:lnTo>
                <a:lnTo>
                  <a:pt x="94444" y="536279"/>
                </a:lnTo>
                <a:lnTo>
                  <a:pt x="135967" y="502291"/>
                </a:lnTo>
                <a:lnTo>
                  <a:pt x="177505" y="468942"/>
                </a:lnTo>
                <a:lnTo>
                  <a:pt x="219034" y="436285"/>
                </a:lnTo>
                <a:lnTo>
                  <a:pt x="260527" y="404374"/>
                </a:lnTo>
                <a:lnTo>
                  <a:pt x="301958" y="373263"/>
                </a:lnTo>
                <a:lnTo>
                  <a:pt x="343303" y="343005"/>
                </a:lnTo>
                <a:lnTo>
                  <a:pt x="384534" y="313655"/>
                </a:lnTo>
                <a:lnTo>
                  <a:pt x="425626" y="285267"/>
                </a:lnTo>
                <a:lnTo>
                  <a:pt x="466554" y="257894"/>
                </a:lnTo>
                <a:lnTo>
                  <a:pt x="507291" y="231589"/>
                </a:lnTo>
                <a:lnTo>
                  <a:pt x="547812" y="206407"/>
                </a:lnTo>
                <a:lnTo>
                  <a:pt x="588091" y="182402"/>
                </a:lnTo>
                <a:lnTo>
                  <a:pt x="628102" y="159627"/>
                </a:lnTo>
                <a:lnTo>
                  <a:pt x="667819" y="138137"/>
                </a:lnTo>
                <a:lnTo>
                  <a:pt x="707216" y="117984"/>
                </a:lnTo>
                <a:lnTo>
                  <a:pt x="746269" y="99223"/>
                </a:lnTo>
                <a:lnTo>
                  <a:pt x="784950" y="81908"/>
                </a:lnTo>
                <a:lnTo>
                  <a:pt x="823234" y="66092"/>
                </a:lnTo>
                <a:lnTo>
                  <a:pt x="861095" y="51829"/>
                </a:lnTo>
                <a:lnTo>
                  <a:pt x="898507" y="39173"/>
                </a:lnTo>
                <a:lnTo>
                  <a:pt x="935446" y="28179"/>
                </a:lnTo>
                <a:lnTo>
                  <a:pt x="1007795" y="11386"/>
                </a:lnTo>
                <a:lnTo>
                  <a:pt x="1077938" y="1883"/>
                </a:lnTo>
                <a:lnTo>
                  <a:pt x="1112117" y="0"/>
                </a:lnTo>
                <a:lnTo>
                  <a:pt x="1145666" y="99"/>
                </a:lnTo>
                <a:lnTo>
                  <a:pt x="1210774" y="6465"/>
                </a:lnTo>
                <a:lnTo>
                  <a:pt x="1273055" y="21412"/>
                </a:lnTo>
                <a:lnTo>
                  <a:pt x="1332303" y="45369"/>
                </a:lnTo>
                <a:lnTo>
                  <a:pt x="1387211" y="77648"/>
                </a:lnTo>
                <a:lnTo>
                  <a:pt x="1435076" y="114081"/>
                </a:lnTo>
                <a:lnTo>
                  <a:pt x="1476335" y="154199"/>
                </a:lnTo>
                <a:lnTo>
                  <a:pt x="1511240" y="197845"/>
                </a:lnTo>
                <a:lnTo>
                  <a:pt x="1540037" y="244864"/>
                </a:lnTo>
                <a:lnTo>
                  <a:pt x="1562977" y="295099"/>
                </a:lnTo>
                <a:lnTo>
                  <a:pt x="1580308" y="348396"/>
                </a:lnTo>
                <a:lnTo>
                  <a:pt x="1592279" y="404598"/>
                </a:lnTo>
                <a:lnTo>
                  <a:pt x="1599140" y="463551"/>
                </a:lnTo>
                <a:lnTo>
                  <a:pt x="1601139" y="525097"/>
                </a:lnTo>
                <a:lnTo>
                  <a:pt x="1600393" y="556795"/>
                </a:lnTo>
                <a:lnTo>
                  <a:pt x="1595566" y="621941"/>
                </a:lnTo>
                <a:lnTo>
                  <a:pt x="1586500" y="689293"/>
                </a:lnTo>
                <a:lnTo>
                  <a:pt x="1573444" y="758694"/>
                </a:lnTo>
                <a:lnTo>
                  <a:pt x="1556646" y="829988"/>
                </a:lnTo>
                <a:lnTo>
                  <a:pt x="1536356" y="903022"/>
                </a:lnTo>
                <a:lnTo>
                  <a:pt x="1524979" y="940141"/>
                </a:lnTo>
                <a:lnTo>
                  <a:pt x="1512823" y="977637"/>
                </a:lnTo>
                <a:lnTo>
                  <a:pt x="1499918" y="1015490"/>
                </a:lnTo>
                <a:lnTo>
                  <a:pt x="1486295" y="1053680"/>
                </a:lnTo>
                <a:lnTo>
                  <a:pt x="1471986" y="1092188"/>
                </a:lnTo>
                <a:lnTo>
                  <a:pt x="1457022" y="1130994"/>
                </a:lnTo>
                <a:lnTo>
                  <a:pt x="1441434" y="1170079"/>
                </a:lnTo>
                <a:lnTo>
                  <a:pt x="1425253" y="1209423"/>
                </a:lnTo>
                <a:lnTo>
                  <a:pt x="1408510" y="1249007"/>
                </a:lnTo>
                <a:lnTo>
                  <a:pt x="1391236" y="1288812"/>
                </a:lnTo>
                <a:lnTo>
                  <a:pt x="1373462" y="1328818"/>
                </a:lnTo>
                <a:lnTo>
                  <a:pt x="1355220" y="1369006"/>
                </a:lnTo>
                <a:lnTo>
                  <a:pt x="1336541" y="1409356"/>
                </a:lnTo>
                <a:lnTo>
                  <a:pt x="1317456" y="1449848"/>
                </a:lnTo>
                <a:lnTo>
                  <a:pt x="1297995" y="1490464"/>
                </a:lnTo>
                <a:lnTo>
                  <a:pt x="1278191" y="1531184"/>
                </a:lnTo>
                <a:lnTo>
                  <a:pt x="1258073" y="1571988"/>
                </a:lnTo>
                <a:lnTo>
                  <a:pt x="1237674" y="1612856"/>
                </a:lnTo>
                <a:lnTo>
                  <a:pt x="1217024" y="1653771"/>
                </a:lnTo>
                <a:lnTo>
                  <a:pt x="1196155" y="1694711"/>
                </a:lnTo>
                <a:lnTo>
                  <a:pt x="1175097" y="1735657"/>
                </a:lnTo>
                <a:lnTo>
                  <a:pt x="1153882" y="1776591"/>
                </a:lnTo>
                <a:lnTo>
                  <a:pt x="1132541" y="1817492"/>
                </a:lnTo>
                <a:lnTo>
                  <a:pt x="1111105" y="1858342"/>
                </a:lnTo>
                <a:lnTo>
                  <a:pt x="1089605" y="1899120"/>
                </a:lnTo>
                <a:lnTo>
                  <a:pt x="1068072" y="1939807"/>
                </a:lnTo>
                <a:lnTo>
                  <a:pt x="1046538" y="1980384"/>
                </a:lnTo>
                <a:lnTo>
                  <a:pt x="1025033" y="2020832"/>
                </a:lnTo>
                <a:lnTo>
                  <a:pt x="1003589" y="2061130"/>
                </a:lnTo>
                <a:lnTo>
                  <a:pt x="982236" y="2101260"/>
                </a:lnTo>
                <a:lnTo>
                  <a:pt x="961006" y="2141201"/>
                </a:lnTo>
                <a:lnTo>
                  <a:pt x="939931" y="2180935"/>
                </a:lnTo>
                <a:lnTo>
                  <a:pt x="919040" y="2220442"/>
                </a:lnTo>
                <a:lnTo>
                  <a:pt x="898366" y="2259703"/>
                </a:lnTo>
                <a:lnTo>
                  <a:pt x="877939" y="2298698"/>
                </a:lnTo>
                <a:lnTo>
                  <a:pt x="857790" y="2337407"/>
                </a:lnTo>
                <a:lnTo>
                  <a:pt x="837951" y="2375812"/>
                </a:lnTo>
                <a:lnTo>
                  <a:pt x="818453" y="2413892"/>
                </a:lnTo>
                <a:lnTo>
                  <a:pt x="799326" y="2451629"/>
                </a:lnTo>
                <a:lnTo>
                  <a:pt x="780603" y="2489002"/>
                </a:lnTo>
                <a:lnTo>
                  <a:pt x="762313" y="2525993"/>
                </a:lnTo>
                <a:lnTo>
                  <a:pt x="744489" y="2562582"/>
                </a:lnTo>
                <a:lnTo>
                  <a:pt x="727161" y="2598749"/>
                </a:lnTo>
                <a:lnTo>
                  <a:pt x="710361" y="2634476"/>
                </a:lnTo>
                <a:lnTo>
                  <a:pt x="694119" y="2669741"/>
                </a:lnTo>
                <a:lnTo>
                  <a:pt x="690176" y="2678504"/>
                </a:lnTo>
              </a:path>
            </a:pathLst>
          </a:custGeom>
          <a:ln w="685799">
            <a:solidFill>
              <a:srgbClr val="D9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6827" y="5502662"/>
            <a:ext cx="1895475" cy="1295013"/>
          </a:xfrm>
          <a:custGeom>
            <a:avLst/>
            <a:gdLst/>
            <a:ahLst/>
            <a:cxnLst/>
            <a:rect l="l" t="t" r="r" b="b"/>
            <a:pathLst>
              <a:path w="1895475" h="1081404">
                <a:moveTo>
                  <a:pt x="0" y="1081017"/>
                </a:moveTo>
                <a:lnTo>
                  <a:pt x="38747" y="1038138"/>
                </a:lnTo>
                <a:lnTo>
                  <a:pt x="66151" y="1007531"/>
                </a:lnTo>
                <a:lnTo>
                  <a:pt x="93433" y="976882"/>
                </a:lnTo>
                <a:lnTo>
                  <a:pt x="120597" y="946219"/>
                </a:lnTo>
                <a:lnTo>
                  <a:pt x="147647" y="915568"/>
                </a:lnTo>
                <a:lnTo>
                  <a:pt x="174588" y="884959"/>
                </a:lnTo>
                <a:lnTo>
                  <a:pt x="201424" y="854418"/>
                </a:lnTo>
                <a:lnTo>
                  <a:pt x="228160" y="823973"/>
                </a:lnTo>
                <a:lnTo>
                  <a:pt x="254798" y="793653"/>
                </a:lnTo>
                <a:lnTo>
                  <a:pt x="281345" y="763485"/>
                </a:lnTo>
                <a:lnTo>
                  <a:pt x="307803" y="733496"/>
                </a:lnTo>
                <a:lnTo>
                  <a:pt x="334177" y="703715"/>
                </a:lnTo>
                <a:lnTo>
                  <a:pt x="360472" y="674169"/>
                </a:lnTo>
                <a:lnTo>
                  <a:pt x="386691" y="644886"/>
                </a:lnTo>
                <a:lnTo>
                  <a:pt x="412840" y="615893"/>
                </a:lnTo>
                <a:lnTo>
                  <a:pt x="438922" y="587219"/>
                </a:lnTo>
                <a:lnTo>
                  <a:pt x="464941" y="558892"/>
                </a:lnTo>
                <a:lnTo>
                  <a:pt x="490901" y="530938"/>
                </a:lnTo>
                <a:lnTo>
                  <a:pt x="542665" y="476264"/>
                </a:lnTo>
                <a:lnTo>
                  <a:pt x="594247" y="423420"/>
                </a:lnTo>
                <a:lnTo>
                  <a:pt x="645680" y="372626"/>
                </a:lnTo>
                <a:lnTo>
                  <a:pt x="697000" y="324107"/>
                </a:lnTo>
                <a:lnTo>
                  <a:pt x="748239" y="278082"/>
                </a:lnTo>
                <a:lnTo>
                  <a:pt x="799432" y="234775"/>
                </a:lnTo>
                <a:lnTo>
                  <a:pt x="850614" y="194408"/>
                </a:lnTo>
                <a:lnTo>
                  <a:pt x="901817" y="157203"/>
                </a:lnTo>
                <a:lnTo>
                  <a:pt x="953077" y="123382"/>
                </a:lnTo>
                <a:lnTo>
                  <a:pt x="1004427" y="93166"/>
                </a:lnTo>
                <a:lnTo>
                  <a:pt x="1055901" y="66779"/>
                </a:lnTo>
                <a:lnTo>
                  <a:pt x="1107533" y="44442"/>
                </a:lnTo>
                <a:lnTo>
                  <a:pt x="1159358" y="26377"/>
                </a:lnTo>
                <a:lnTo>
                  <a:pt x="1211409" y="12806"/>
                </a:lnTo>
                <a:lnTo>
                  <a:pt x="1263720" y="3952"/>
                </a:lnTo>
                <a:lnTo>
                  <a:pt x="1316326" y="36"/>
                </a:lnTo>
                <a:lnTo>
                  <a:pt x="1342750" y="0"/>
                </a:lnTo>
                <a:lnTo>
                  <a:pt x="1369260" y="1281"/>
                </a:lnTo>
                <a:lnTo>
                  <a:pt x="1422557" y="7908"/>
                </a:lnTo>
                <a:lnTo>
                  <a:pt x="1476250" y="20141"/>
                </a:lnTo>
                <a:lnTo>
                  <a:pt x="1530374" y="38200"/>
                </a:lnTo>
                <a:lnTo>
                  <a:pt x="1584962" y="62308"/>
                </a:lnTo>
                <a:lnTo>
                  <a:pt x="1643864" y="94921"/>
                </a:lnTo>
                <a:lnTo>
                  <a:pt x="1700495" y="133200"/>
                </a:lnTo>
                <a:lnTo>
                  <a:pt x="1749131" y="173832"/>
                </a:lnTo>
                <a:lnTo>
                  <a:pt x="1790119" y="216700"/>
                </a:lnTo>
                <a:lnTo>
                  <a:pt x="1823807" y="261686"/>
                </a:lnTo>
                <a:lnTo>
                  <a:pt x="1850543" y="308674"/>
                </a:lnTo>
                <a:lnTo>
                  <a:pt x="1870676" y="357547"/>
                </a:lnTo>
                <a:lnTo>
                  <a:pt x="1884553" y="408187"/>
                </a:lnTo>
                <a:lnTo>
                  <a:pt x="1892522" y="460477"/>
                </a:lnTo>
                <a:lnTo>
                  <a:pt x="1894931" y="514300"/>
                </a:lnTo>
                <a:lnTo>
                  <a:pt x="1894159" y="541750"/>
                </a:lnTo>
                <a:lnTo>
                  <a:pt x="1888881" y="597654"/>
                </a:lnTo>
                <a:lnTo>
                  <a:pt x="1878913" y="654798"/>
                </a:lnTo>
                <a:lnTo>
                  <a:pt x="1864603" y="713065"/>
                </a:lnTo>
                <a:lnTo>
                  <a:pt x="1846299" y="772339"/>
                </a:lnTo>
                <a:lnTo>
                  <a:pt x="1824348" y="832502"/>
                </a:lnTo>
                <a:lnTo>
                  <a:pt x="1799100" y="893436"/>
                </a:lnTo>
                <a:lnTo>
                  <a:pt x="1770902" y="955026"/>
                </a:lnTo>
                <a:lnTo>
                  <a:pt x="1740101" y="1017154"/>
                </a:lnTo>
                <a:lnTo>
                  <a:pt x="1707046" y="1079702"/>
                </a:lnTo>
                <a:lnTo>
                  <a:pt x="1706323" y="1081017"/>
                </a:lnTo>
              </a:path>
            </a:pathLst>
          </a:custGeom>
          <a:ln w="685800">
            <a:solidFill>
              <a:srgbClr val="D9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8479" y="4526535"/>
            <a:ext cx="2451735" cy="2271139"/>
          </a:xfrm>
          <a:custGeom>
            <a:avLst/>
            <a:gdLst/>
            <a:ahLst/>
            <a:cxnLst/>
            <a:rect l="l" t="t" r="r" b="b"/>
            <a:pathLst>
              <a:path w="2451734" h="2057400">
                <a:moveTo>
                  <a:pt x="0" y="2057143"/>
                </a:moveTo>
                <a:lnTo>
                  <a:pt x="32127" y="2010486"/>
                </a:lnTo>
                <a:lnTo>
                  <a:pt x="58244" y="1972356"/>
                </a:lnTo>
                <a:lnTo>
                  <a:pt x="84305" y="1934158"/>
                </a:lnTo>
                <a:lnTo>
                  <a:pt x="110312" y="1895907"/>
                </a:lnTo>
                <a:lnTo>
                  <a:pt x="136266" y="1857619"/>
                </a:lnTo>
                <a:lnTo>
                  <a:pt x="162170" y="1819310"/>
                </a:lnTo>
                <a:lnTo>
                  <a:pt x="188025" y="1780994"/>
                </a:lnTo>
                <a:lnTo>
                  <a:pt x="213832" y="1742687"/>
                </a:lnTo>
                <a:lnTo>
                  <a:pt x="239594" y="1704404"/>
                </a:lnTo>
                <a:lnTo>
                  <a:pt x="265312" y="1666161"/>
                </a:lnTo>
                <a:lnTo>
                  <a:pt x="290987" y="1627973"/>
                </a:lnTo>
                <a:lnTo>
                  <a:pt x="316621" y="1589856"/>
                </a:lnTo>
                <a:lnTo>
                  <a:pt x="342217" y="1551824"/>
                </a:lnTo>
                <a:lnTo>
                  <a:pt x="367775" y="1513894"/>
                </a:lnTo>
                <a:lnTo>
                  <a:pt x="393298" y="1476080"/>
                </a:lnTo>
                <a:lnTo>
                  <a:pt x="418786" y="1438398"/>
                </a:lnTo>
                <a:lnTo>
                  <a:pt x="444243" y="1400863"/>
                </a:lnTo>
                <a:lnTo>
                  <a:pt x="469669" y="1363491"/>
                </a:lnTo>
                <a:lnTo>
                  <a:pt x="495065" y="1326298"/>
                </a:lnTo>
                <a:lnTo>
                  <a:pt x="520435" y="1289297"/>
                </a:lnTo>
                <a:lnTo>
                  <a:pt x="545779" y="1252506"/>
                </a:lnTo>
                <a:lnTo>
                  <a:pt x="571100" y="1215939"/>
                </a:lnTo>
                <a:lnTo>
                  <a:pt x="596398" y="1179611"/>
                </a:lnTo>
                <a:lnTo>
                  <a:pt x="621676" y="1143538"/>
                </a:lnTo>
                <a:lnTo>
                  <a:pt x="646935" y="1107736"/>
                </a:lnTo>
                <a:lnTo>
                  <a:pt x="672176" y="1072220"/>
                </a:lnTo>
                <a:lnTo>
                  <a:pt x="697403" y="1037004"/>
                </a:lnTo>
                <a:lnTo>
                  <a:pt x="722616" y="1002105"/>
                </a:lnTo>
                <a:lnTo>
                  <a:pt x="747816" y="967538"/>
                </a:lnTo>
                <a:lnTo>
                  <a:pt x="773006" y="933318"/>
                </a:lnTo>
                <a:lnTo>
                  <a:pt x="798188" y="899461"/>
                </a:lnTo>
                <a:lnTo>
                  <a:pt x="823362" y="865982"/>
                </a:lnTo>
                <a:lnTo>
                  <a:pt x="848532" y="832896"/>
                </a:lnTo>
                <a:lnTo>
                  <a:pt x="873697" y="800219"/>
                </a:lnTo>
                <a:lnTo>
                  <a:pt x="898861" y="767966"/>
                </a:lnTo>
                <a:lnTo>
                  <a:pt x="924024" y="736153"/>
                </a:lnTo>
                <a:lnTo>
                  <a:pt x="949189" y="704795"/>
                </a:lnTo>
                <a:lnTo>
                  <a:pt x="974357" y="673906"/>
                </a:lnTo>
                <a:lnTo>
                  <a:pt x="999529" y="643504"/>
                </a:lnTo>
                <a:lnTo>
                  <a:pt x="1024708" y="613602"/>
                </a:lnTo>
                <a:lnTo>
                  <a:pt x="1049896" y="584217"/>
                </a:lnTo>
                <a:lnTo>
                  <a:pt x="1075093" y="555364"/>
                </a:lnTo>
                <a:lnTo>
                  <a:pt x="1125523" y="499314"/>
                </a:lnTo>
                <a:lnTo>
                  <a:pt x="1176013" y="445576"/>
                </a:lnTo>
                <a:lnTo>
                  <a:pt x="1226575" y="394272"/>
                </a:lnTo>
                <a:lnTo>
                  <a:pt x="1277224" y="345526"/>
                </a:lnTo>
                <a:lnTo>
                  <a:pt x="1327973" y="299461"/>
                </a:lnTo>
                <a:lnTo>
                  <a:pt x="1378836" y="256199"/>
                </a:lnTo>
                <a:lnTo>
                  <a:pt x="1429825" y="215865"/>
                </a:lnTo>
                <a:lnTo>
                  <a:pt x="1480954" y="178580"/>
                </a:lnTo>
                <a:lnTo>
                  <a:pt x="1532237" y="144468"/>
                </a:lnTo>
                <a:lnTo>
                  <a:pt x="1583688" y="113651"/>
                </a:lnTo>
                <a:lnTo>
                  <a:pt x="1635319" y="86254"/>
                </a:lnTo>
                <a:lnTo>
                  <a:pt x="1687144" y="62398"/>
                </a:lnTo>
                <a:lnTo>
                  <a:pt x="1739177" y="42207"/>
                </a:lnTo>
                <a:lnTo>
                  <a:pt x="1791431" y="25804"/>
                </a:lnTo>
                <a:lnTo>
                  <a:pt x="1843920" y="13312"/>
                </a:lnTo>
                <a:lnTo>
                  <a:pt x="1896656" y="4854"/>
                </a:lnTo>
                <a:lnTo>
                  <a:pt x="1949654" y="553"/>
                </a:lnTo>
                <a:lnTo>
                  <a:pt x="1976255" y="0"/>
                </a:lnTo>
                <a:lnTo>
                  <a:pt x="2002927" y="532"/>
                </a:lnTo>
                <a:lnTo>
                  <a:pt x="2056488" y="4913"/>
                </a:lnTo>
                <a:lnTo>
                  <a:pt x="2121543" y="17115"/>
                </a:lnTo>
                <a:lnTo>
                  <a:pt x="2179740" y="36593"/>
                </a:lnTo>
                <a:lnTo>
                  <a:pt x="2231374" y="63027"/>
                </a:lnTo>
                <a:lnTo>
                  <a:pt x="2276738" y="96098"/>
                </a:lnTo>
                <a:lnTo>
                  <a:pt x="2316125" y="135487"/>
                </a:lnTo>
                <a:lnTo>
                  <a:pt x="2349829" y="180874"/>
                </a:lnTo>
                <a:lnTo>
                  <a:pt x="2378141" y="231941"/>
                </a:lnTo>
                <a:lnTo>
                  <a:pt x="2401356" y="288369"/>
                </a:lnTo>
                <a:lnTo>
                  <a:pt x="2419767" y="349837"/>
                </a:lnTo>
                <a:lnTo>
                  <a:pt x="2433667" y="416028"/>
                </a:lnTo>
                <a:lnTo>
                  <a:pt x="2443348" y="486621"/>
                </a:lnTo>
                <a:lnTo>
                  <a:pt x="2449105" y="561298"/>
                </a:lnTo>
                <a:lnTo>
                  <a:pt x="2450603" y="600069"/>
                </a:lnTo>
                <a:lnTo>
                  <a:pt x="2451230" y="639740"/>
                </a:lnTo>
                <a:lnTo>
                  <a:pt x="2451022" y="680273"/>
                </a:lnTo>
                <a:lnTo>
                  <a:pt x="2450016" y="721627"/>
                </a:lnTo>
                <a:lnTo>
                  <a:pt x="2448249" y="763763"/>
                </a:lnTo>
                <a:lnTo>
                  <a:pt x="2445757" y="806640"/>
                </a:lnTo>
                <a:lnTo>
                  <a:pt x="2442577" y="850219"/>
                </a:lnTo>
                <a:lnTo>
                  <a:pt x="2438746" y="894460"/>
                </a:lnTo>
                <a:lnTo>
                  <a:pt x="2434300" y="939323"/>
                </a:lnTo>
                <a:lnTo>
                  <a:pt x="2429276" y="984768"/>
                </a:lnTo>
                <a:lnTo>
                  <a:pt x="2423710" y="1030755"/>
                </a:lnTo>
                <a:lnTo>
                  <a:pt x="2417639" y="1077244"/>
                </a:lnTo>
                <a:lnTo>
                  <a:pt x="2411101" y="1124196"/>
                </a:lnTo>
                <a:lnTo>
                  <a:pt x="2404130" y="1171570"/>
                </a:lnTo>
                <a:lnTo>
                  <a:pt x="2396765" y="1219326"/>
                </a:lnTo>
                <a:lnTo>
                  <a:pt x="2389042" y="1267426"/>
                </a:lnTo>
                <a:lnTo>
                  <a:pt x="2380997" y="1315828"/>
                </a:lnTo>
                <a:lnTo>
                  <a:pt x="2372667" y="1364493"/>
                </a:lnTo>
                <a:lnTo>
                  <a:pt x="2364089" y="1413381"/>
                </a:lnTo>
                <a:lnTo>
                  <a:pt x="2355299" y="1462452"/>
                </a:lnTo>
                <a:lnTo>
                  <a:pt x="2346334" y="1511666"/>
                </a:lnTo>
                <a:lnTo>
                  <a:pt x="2337231" y="1560983"/>
                </a:lnTo>
                <a:lnTo>
                  <a:pt x="2328026" y="1610364"/>
                </a:lnTo>
                <a:lnTo>
                  <a:pt x="2318755" y="1659768"/>
                </a:lnTo>
                <a:lnTo>
                  <a:pt x="2309457" y="1709156"/>
                </a:lnTo>
                <a:lnTo>
                  <a:pt x="2300166" y="1758488"/>
                </a:lnTo>
                <a:lnTo>
                  <a:pt x="2290921" y="1807723"/>
                </a:lnTo>
                <a:lnTo>
                  <a:pt x="2281757" y="1856822"/>
                </a:lnTo>
                <a:lnTo>
                  <a:pt x="2272711" y="1905746"/>
                </a:lnTo>
                <a:lnTo>
                  <a:pt x="2263820" y="1954453"/>
                </a:lnTo>
                <a:lnTo>
                  <a:pt x="2255120" y="2002904"/>
                </a:lnTo>
                <a:lnTo>
                  <a:pt x="2246649" y="2051060"/>
                </a:lnTo>
                <a:lnTo>
                  <a:pt x="2245605" y="2057143"/>
                </a:lnTo>
              </a:path>
            </a:pathLst>
          </a:custGeom>
          <a:ln w="685800">
            <a:solidFill>
              <a:srgbClr val="C5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31499" y="5502663"/>
            <a:ext cx="1214119" cy="1218812"/>
          </a:xfrm>
          <a:custGeom>
            <a:avLst/>
            <a:gdLst/>
            <a:ahLst/>
            <a:cxnLst/>
            <a:rect l="l" t="t" r="r" b="b"/>
            <a:pathLst>
              <a:path w="842645" h="904240">
                <a:moveTo>
                  <a:pt x="0" y="903624"/>
                </a:moveTo>
                <a:lnTo>
                  <a:pt x="49599" y="854152"/>
                </a:lnTo>
                <a:lnTo>
                  <a:pt x="92396" y="811042"/>
                </a:lnTo>
                <a:lnTo>
                  <a:pt x="135427" y="767328"/>
                </a:lnTo>
                <a:lnTo>
                  <a:pt x="178690" y="723011"/>
                </a:lnTo>
                <a:lnTo>
                  <a:pt x="222182" y="678093"/>
                </a:lnTo>
                <a:lnTo>
                  <a:pt x="265901" y="632575"/>
                </a:lnTo>
                <a:lnTo>
                  <a:pt x="309844" y="586460"/>
                </a:lnTo>
                <a:lnTo>
                  <a:pt x="354009" y="539749"/>
                </a:lnTo>
                <a:lnTo>
                  <a:pt x="398393" y="492443"/>
                </a:lnTo>
                <a:lnTo>
                  <a:pt x="442995" y="444546"/>
                </a:lnTo>
                <a:lnTo>
                  <a:pt x="487810" y="396057"/>
                </a:lnTo>
                <a:lnTo>
                  <a:pt x="532838" y="346980"/>
                </a:lnTo>
                <a:lnTo>
                  <a:pt x="578075" y="297316"/>
                </a:lnTo>
                <a:lnTo>
                  <a:pt x="623519" y="247066"/>
                </a:lnTo>
                <a:lnTo>
                  <a:pt x="669167" y="196233"/>
                </a:lnTo>
                <a:lnTo>
                  <a:pt x="715018" y="144818"/>
                </a:lnTo>
                <a:lnTo>
                  <a:pt x="761068" y="92823"/>
                </a:lnTo>
                <a:lnTo>
                  <a:pt x="807315" y="40249"/>
                </a:lnTo>
                <a:lnTo>
                  <a:pt x="842484" y="0"/>
                </a:lnTo>
              </a:path>
            </a:pathLst>
          </a:custGeom>
          <a:ln w="685800">
            <a:solidFill>
              <a:srgbClr val="C5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971" y="304118"/>
            <a:ext cx="1414745" cy="1414764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968016" y="244475"/>
            <a:ext cx="2836964" cy="61555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5806"/>
                </a:solidFill>
              </a:rPr>
              <a:t>Упростим</a:t>
            </a:r>
            <a:endParaRPr lang="ru-RU" sz="4000" dirty="0">
              <a:solidFill>
                <a:srgbClr val="FF5806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174002"/>
              </p:ext>
            </p:extLst>
          </p:nvPr>
        </p:nvGraphicFramePr>
        <p:xfrm>
          <a:off x="2038687" y="1669315"/>
          <a:ext cx="7806267" cy="3017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02089">
                  <a:extLst>
                    <a:ext uri="{9D8B030D-6E8A-4147-A177-3AD203B41FA5}">
                      <a16:colId xmlns:a16="http://schemas.microsoft.com/office/drawing/2014/main" val="3777267789"/>
                    </a:ext>
                  </a:extLst>
                </a:gridCol>
                <a:gridCol w="2602089">
                  <a:extLst>
                    <a:ext uri="{9D8B030D-6E8A-4147-A177-3AD203B41FA5}">
                      <a16:colId xmlns:a16="http://schemas.microsoft.com/office/drawing/2014/main" val="3672921139"/>
                    </a:ext>
                  </a:extLst>
                </a:gridCol>
                <a:gridCol w="2602089">
                  <a:extLst>
                    <a:ext uri="{9D8B030D-6E8A-4147-A177-3AD203B41FA5}">
                      <a16:colId xmlns:a16="http://schemas.microsoft.com/office/drawing/2014/main" val="2588617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Много энергии (Е)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Мало энергии (Е)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942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Позитивное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Мотор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(Е направляется на всё что вижу: </a:t>
                      </a:r>
                      <a:r>
                        <a:rPr lang="ru-RU" dirty="0" err="1"/>
                        <a:t>движ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Поддержка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(Обнимет,</a:t>
                      </a:r>
                      <a:r>
                        <a:rPr lang="ru-RU" baseline="0" dirty="0"/>
                        <a:t> успокоит, поболтает)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639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Тревожное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Контролер</a:t>
                      </a:r>
                    </a:p>
                    <a:p>
                      <a:r>
                        <a:rPr lang="ru-RU" dirty="0"/>
                        <a:t>(Е</a:t>
                      </a:r>
                      <a:r>
                        <a:rPr lang="ru-RU" baseline="0" dirty="0"/>
                        <a:t> направляется на результат)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Анализатор</a:t>
                      </a:r>
                    </a:p>
                    <a:p>
                      <a:r>
                        <a:rPr lang="ru-RU" dirty="0"/>
                        <a:t>(Рассчитывает возможные риски)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18757"/>
                  </a:ext>
                </a:extLst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2038687" y="1672585"/>
            <a:ext cx="2596813" cy="116269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11500" y="18446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Энергия (Е)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8016" y="2465943"/>
            <a:ext cx="213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Мировосприятие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036036" y="5342336"/>
            <a:ext cx="2762263" cy="1455339"/>
          </a:xfrm>
          <a:custGeom>
            <a:avLst/>
            <a:gdLst/>
            <a:ahLst/>
            <a:cxnLst/>
            <a:rect l="l" t="t" r="r" b="b"/>
            <a:pathLst>
              <a:path w="2668904" h="1241425">
                <a:moveTo>
                  <a:pt x="2668283" y="0"/>
                </a:moveTo>
                <a:lnTo>
                  <a:pt x="2600597" y="4094"/>
                </a:lnTo>
                <a:lnTo>
                  <a:pt x="2558951" y="6922"/>
                </a:lnTo>
                <a:lnTo>
                  <a:pt x="2517676" y="9964"/>
                </a:lnTo>
                <a:lnTo>
                  <a:pt x="2476780" y="13232"/>
                </a:lnTo>
                <a:lnTo>
                  <a:pt x="2436269" y="16737"/>
                </a:lnTo>
                <a:lnTo>
                  <a:pt x="2396151" y="20488"/>
                </a:lnTo>
                <a:lnTo>
                  <a:pt x="2356432" y="24496"/>
                </a:lnTo>
                <a:lnTo>
                  <a:pt x="2317120" y="28772"/>
                </a:lnTo>
                <a:lnTo>
                  <a:pt x="2278222" y="33326"/>
                </a:lnTo>
                <a:lnTo>
                  <a:pt x="2239744" y="38169"/>
                </a:lnTo>
                <a:lnTo>
                  <a:pt x="2201695" y="43312"/>
                </a:lnTo>
                <a:lnTo>
                  <a:pt x="2126908" y="54537"/>
                </a:lnTo>
                <a:lnTo>
                  <a:pt x="2053918" y="67085"/>
                </a:lnTo>
                <a:lnTo>
                  <a:pt x="1982781" y="81042"/>
                </a:lnTo>
                <a:lnTo>
                  <a:pt x="1913554" y="96490"/>
                </a:lnTo>
                <a:lnTo>
                  <a:pt x="1846294" y="113515"/>
                </a:lnTo>
                <a:lnTo>
                  <a:pt x="1781058" y="132201"/>
                </a:lnTo>
                <a:lnTo>
                  <a:pt x="1717902" y="152631"/>
                </a:lnTo>
                <a:lnTo>
                  <a:pt x="1660144" y="172888"/>
                </a:lnTo>
                <a:lnTo>
                  <a:pt x="1603201" y="193690"/>
                </a:lnTo>
                <a:lnTo>
                  <a:pt x="1547066" y="215027"/>
                </a:lnTo>
                <a:lnTo>
                  <a:pt x="1491728" y="236889"/>
                </a:lnTo>
                <a:lnTo>
                  <a:pt x="1437178" y="259265"/>
                </a:lnTo>
                <a:lnTo>
                  <a:pt x="1383410" y="282145"/>
                </a:lnTo>
                <a:lnTo>
                  <a:pt x="1330412" y="305518"/>
                </a:lnTo>
                <a:lnTo>
                  <a:pt x="1278178" y="329375"/>
                </a:lnTo>
                <a:lnTo>
                  <a:pt x="1226697" y="353705"/>
                </a:lnTo>
                <a:lnTo>
                  <a:pt x="1175961" y="378497"/>
                </a:lnTo>
                <a:lnTo>
                  <a:pt x="1125961" y="403742"/>
                </a:lnTo>
                <a:lnTo>
                  <a:pt x="1076689" y="429429"/>
                </a:lnTo>
                <a:lnTo>
                  <a:pt x="1028136" y="455548"/>
                </a:lnTo>
                <a:lnTo>
                  <a:pt x="980292" y="482088"/>
                </a:lnTo>
                <a:lnTo>
                  <a:pt x="933150" y="509039"/>
                </a:lnTo>
                <a:lnTo>
                  <a:pt x="886700" y="536391"/>
                </a:lnTo>
                <a:lnTo>
                  <a:pt x="840933" y="564134"/>
                </a:lnTo>
                <a:lnTo>
                  <a:pt x="795841" y="592257"/>
                </a:lnTo>
                <a:lnTo>
                  <a:pt x="751415" y="620750"/>
                </a:lnTo>
                <a:lnTo>
                  <a:pt x="707646" y="649602"/>
                </a:lnTo>
                <a:lnTo>
                  <a:pt x="664525" y="678804"/>
                </a:lnTo>
                <a:lnTo>
                  <a:pt x="622044" y="708344"/>
                </a:lnTo>
                <a:lnTo>
                  <a:pt x="580194" y="738213"/>
                </a:lnTo>
                <a:lnTo>
                  <a:pt x="538965" y="768401"/>
                </a:lnTo>
                <a:lnTo>
                  <a:pt x="498350" y="798897"/>
                </a:lnTo>
                <a:lnTo>
                  <a:pt x="458339" y="829690"/>
                </a:lnTo>
                <a:lnTo>
                  <a:pt x="418923" y="860771"/>
                </a:lnTo>
                <a:lnTo>
                  <a:pt x="380095" y="892129"/>
                </a:lnTo>
                <a:lnTo>
                  <a:pt x="341844" y="923753"/>
                </a:lnTo>
                <a:lnTo>
                  <a:pt x="304162" y="955635"/>
                </a:lnTo>
                <a:lnTo>
                  <a:pt x="267041" y="987762"/>
                </a:lnTo>
                <a:lnTo>
                  <a:pt x="230472" y="1020125"/>
                </a:lnTo>
                <a:lnTo>
                  <a:pt x="194445" y="1052714"/>
                </a:lnTo>
                <a:lnTo>
                  <a:pt x="158952" y="1085518"/>
                </a:lnTo>
                <a:lnTo>
                  <a:pt x="123984" y="1118527"/>
                </a:lnTo>
                <a:lnTo>
                  <a:pt x="89533" y="1151730"/>
                </a:lnTo>
                <a:lnTo>
                  <a:pt x="55589" y="1185118"/>
                </a:lnTo>
                <a:lnTo>
                  <a:pt x="22145" y="1218680"/>
                </a:lnTo>
                <a:lnTo>
                  <a:pt x="0" y="1241343"/>
                </a:lnTo>
              </a:path>
            </a:pathLst>
          </a:custGeom>
          <a:ln w="685800">
            <a:solidFill>
              <a:srgbClr val="FE5607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241300" y="320732"/>
            <a:ext cx="1729740" cy="2516971"/>
          </a:xfrm>
          <a:custGeom>
            <a:avLst/>
            <a:gdLst/>
            <a:ahLst/>
            <a:cxnLst/>
            <a:rect l="l" t="t" r="r" b="b"/>
            <a:pathLst>
              <a:path w="1564640" h="2496820">
                <a:moveTo>
                  <a:pt x="0" y="2496538"/>
                </a:moveTo>
                <a:lnTo>
                  <a:pt x="39471" y="2478299"/>
                </a:lnTo>
                <a:lnTo>
                  <a:pt x="75672" y="2461531"/>
                </a:lnTo>
                <a:lnTo>
                  <a:pt x="111716" y="2444790"/>
                </a:lnTo>
                <a:lnTo>
                  <a:pt x="147593" y="2428072"/>
                </a:lnTo>
                <a:lnTo>
                  <a:pt x="183290" y="2411375"/>
                </a:lnTo>
                <a:lnTo>
                  <a:pt x="218795" y="2394697"/>
                </a:lnTo>
                <a:lnTo>
                  <a:pt x="254098" y="2378036"/>
                </a:lnTo>
                <a:lnTo>
                  <a:pt x="289187" y="2361387"/>
                </a:lnTo>
                <a:lnTo>
                  <a:pt x="324050" y="2344749"/>
                </a:lnTo>
                <a:lnTo>
                  <a:pt x="358675" y="2328120"/>
                </a:lnTo>
                <a:lnTo>
                  <a:pt x="393052" y="2311496"/>
                </a:lnTo>
                <a:lnTo>
                  <a:pt x="461011" y="2278256"/>
                </a:lnTo>
                <a:lnTo>
                  <a:pt x="527834" y="2245007"/>
                </a:lnTo>
                <a:lnTo>
                  <a:pt x="593430" y="2211729"/>
                </a:lnTo>
                <a:lnTo>
                  <a:pt x="657704" y="2178402"/>
                </a:lnTo>
                <a:lnTo>
                  <a:pt x="720565" y="2145005"/>
                </a:lnTo>
                <a:lnTo>
                  <a:pt x="781920" y="2111517"/>
                </a:lnTo>
                <a:lnTo>
                  <a:pt x="841676" y="2077918"/>
                </a:lnTo>
                <a:lnTo>
                  <a:pt x="899740" y="2044187"/>
                </a:lnTo>
                <a:lnTo>
                  <a:pt x="956020" y="2010303"/>
                </a:lnTo>
                <a:lnTo>
                  <a:pt x="1010422" y="1976245"/>
                </a:lnTo>
                <a:lnTo>
                  <a:pt x="1062855" y="1941994"/>
                </a:lnTo>
                <a:lnTo>
                  <a:pt x="1113225" y="1907528"/>
                </a:lnTo>
                <a:lnTo>
                  <a:pt x="1161440" y="1872827"/>
                </a:lnTo>
                <a:lnTo>
                  <a:pt x="1207406" y="1837870"/>
                </a:lnTo>
                <a:lnTo>
                  <a:pt x="1251032" y="1802637"/>
                </a:lnTo>
                <a:lnTo>
                  <a:pt x="1292225" y="1767106"/>
                </a:lnTo>
                <a:lnTo>
                  <a:pt x="1330891" y="1731258"/>
                </a:lnTo>
                <a:lnTo>
                  <a:pt x="1366939" y="1695071"/>
                </a:lnTo>
                <a:lnTo>
                  <a:pt x="1400275" y="1658525"/>
                </a:lnTo>
                <a:lnTo>
                  <a:pt x="1430806" y="1621600"/>
                </a:lnTo>
                <a:lnTo>
                  <a:pt x="1458440" y="1584274"/>
                </a:lnTo>
                <a:lnTo>
                  <a:pt x="1483085" y="1546527"/>
                </a:lnTo>
                <a:lnTo>
                  <a:pt x="1504647" y="1508338"/>
                </a:lnTo>
                <a:lnTo>
                  <a:pt x="1523034" y="1469688"/>
                </a:lnTo>
                <a:lnTo>
                  <a:pt x="1538153" y="1430554"/>
                </a:lnTo>
                <a:lnTo>
                  <a:pt x="1549911" y="1390917"/>
                </a:lnTo>
                <a:lnTo>
                  <a:pt x="1558216" y="1350755"/>
                </a:lnTo>
                <a:lnTo>
                  <a:pt x="1562975" y="1310049"/>
                </a:lnTo>
                <a:lnTo>
                  <a:pt x="1564095" y="1268777"/>
                </a:lnTo>
                <a:lnTo>
                  <a:pt x="1563261" y="1247923"/>
                </a:lnTo>
                <a:lnTo>
                  <a:pt x="1558749" y="1205764"/>
                </a:lnTo>
                <a:lnTo>
                  <a:pt x="1550366" y="1162988"/>
                </a:lnTo>
                <a:lnTo>
                  <a:pt x="1538020" y="1119575"/>
                </a:lnTo>
                <a:lnTo>
                  <a:pt x="1521618" y="1075503"/>
                </a:lnTo>
                <a:lnTo>
                  <a:pt x="1491732" y="1014321"/>
                </a:lnTo>
                <a:lnTo>
                  <a:pt x="1453357" y="953329"/>
                </a:lnTo>
                <a:lnTo>
                  <a:pt x="1407025" y="892591"/>
                </a:lnTo>
                <a:lnTo>
                  <a:pt x="1381042" y="862338"/>
                </a:lnTo>
                <a:lnTo>
                  <a:pt x="1353268" y="832172"/>
                </a:lnTo>
                <a:lnTo>
                  <a:pt x="1323770" y="802103"/>
                </a:lnTo>
                <a:lnTo>
                  <a:pt x="1292616" y="772137"/>
                </a:lnTo>
                <a:lnTo>
                  <a:pt x="1259870" y="742283"/>
                </a:lnTo>
                <a:lnTo>
                  <a:pt x="1225600" y="712549"/>
                </a:lnTo>
                <a:lnTo>
                  <a:pt x="1189872" y="682943"/>
                </a:lnTo>
                <a:lnTo>
                  <a:pt x="1152752" y="653474"/>
                </a:lnTo>
                <a:lnTo>
                  <a:pt x="1114306" y="624148"/>
                </a:lnTo>
                <a:lnTo>
                  <a:pt x="1074602" y="594974"/>
                </a:lnTo>
                <a:lnTo>
                  <a:pt x="1033706" y="565961"/>
                </a:lnTo>
                <a:lnTo>
                  <a:pt x="991683" y="537115"/>
                </a:lnTo>
                <a:lnTo>
                  <a:pt x="948601" y="508446"/>
                </a:lnTo>
                <a:lnTo>
                  <a:pt x="904525" y="479962"/>
                </a:lnTo>
                <a:lnTo>
                  <a:pt x="859523" y="451669"/>
                </a:lnTo>
                <a:lnTo>
                  <a:pt x="813660" y="423577"/>
                </a:lnTo>
                <a:lnTo>
                  <a:pt x="767003" y="395694"/>
                </a:lnTo>
                <a:lnTo>
                  <a:pt x="719618" y="368027"/>
                </a:lnTo>
                <a:lnTo>
                  <a:pt x="671572" y="340584"/>
                </a:lnTo>
                <a:lnTo>
                  <a:pt x="622931" y="313375"/>
                </a:lnTo>
                <a:lnTo>
                  <a:pt x="573761" y="286405"/>
                </a:lnTo>
                <a:lnTo>
                  <a:pt x="524130" y="259685"/>
                </a:lnTo>
                <a:lnTo>
                  <a:pt x="474102" y="233221"/>
                </a:lnTo>
                <a:lnTo>
                  <a:pt x="423746" y="207021"/>
                </a:lnTo>
                <a:lnTo>
                  <a:pt x="373126" y="181095"/>
                </a:lnTo>
                <a:lnTo>
                  <a:pt x="322310" y="155449"/>
                </a:lnTo>
                <a:lnTo>
                  <a:pt x="271364" y="130093"/>
                </a:lnTo>
                <a:lnTo>
                  <a:pt x="220354" y="105033"/>
                </a:lnTo>
                <a:lnTo>
                  <a:pt x="169347" y="80278"/>
                </a:lnTo>
                <a:lnTo>
                  <a:pt x="118409" y="55836"/>
                </a:lnTo>
                <a:lnTo>
                  <a:pt x="67606" y="31716"/>
                </a:lnTo>
                <a:lnTo>
                  <a:pt x="17005" y="7924"/>
                </a:lnTo>
                <a:lnTo>
                  <a:pt x="0" y="0"/>
                </a:lnTo>
              </a:path>
            </a:pathLst>
          </a:custGeom>
          <a:ln w="685800">
            <a:solidFill>
              <a:srgbClr val="FE5607">
                <a:alpha val="76863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358900" y="2837703"/>
            <a:ext cx="8915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FF5806"/>
                </a:solidFill>
                <a:effectLst/>
                <a:latin typeface="Playfair Display"/>
              </a:rPr>
              <a:t>С чего нужно начать?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2000" b="0" dirty="0">
              <a:solidFill>
                <a:srgbClr val="FF5806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65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33720" y="-212724"/>
            <a:ext cx="5064579" cy="2362200"/>
          </a:xfrm>
          <a:custGeom>
            <a:avLst/>
            <a:gdLst/>
            <a:ahLst/>
            <a:cxnLst/>
            <a:rect l="l" t="t" r="r" b="b"/>
            <a:pathLst>
              <a:path w="4970780" h="2282825">
                <a:moveTo>
                  <a:pt x="0" y="0"/>
                </a:moveTo>
                <a:lnTo>
                  <a:pt x="7031" y="75211"/>
                </a:lnTo>
                <a:lnTo>
                  <a:pt x="11761" y="114022"/>
                </a:lnTo>
                <a:lnTo>
                  <a:pt x="17238" y="152487"/>
                </a:lnTo>
                <a:lnTo>
                  <a:pt x="23488" y="190591"/>
                </a:lnTo>
                <a:lnTo>
                  <a:pt x="30535" y="228320"/>
                </a:lnTo>
                <a:lnTo>
                  <a:pt x="38403" y="265657"/>
                </a:lnTo>
                <a:lnTo>
                  <a:pt x="56701" y="339100"/>
                </a:lnTo>
                <a:lnTo>
                  <a:pt x="78580" y="410798"/>
                </a:lnTo>
                <a:lnTo>
                  <a:pt x="104236" y="480631"/>
                </a:lnTo>
                <a:lnTo>
                  <a:pt x="133866" y="548480"/>
                </a:lnTo>
                <a:lnTo>
                  <a:pt x="167667" y="614223"/>
                </a:lnTo>
                <a:lnTo>
                  <a:pt x="205835" y="677740"/>
                </a:lnTo>
                <a:lnTo>
                  <a:pt x="248568" y="738910"/>
                </a:lnTo>
                <a:lnTo>
                  <a:pt x="296061" y="797614"/>
                </a:lnTo>
                <a:lnTo>
                  <a:pt x="321654" y="826003"/>
                </a:lnTo>
                <a:lnTo>
                  <a:pt x="348512" y="853731"/>
                </a:lnTo>
                <a:lnTo>
                  <a:pt x="376658" y="880781"/>
                </a:lnTo>
                <a:lnTo>
                  <a:pt x="406117" y="907140"/>
                </a:lnTo>
                <a:lnTo>
                  <a:pt x="436914" y="932791"/>
                </a:lnTo>
                <a:lnTo>
                  <a:pt x="469074" y="957720"/>
                </a:lnTo>
                <a:lnTo>
                  <a:pt x="502620" y="981913"/>
                </a:lnTo>
                <a:lnTo>
                  <a:pt x="537578" y="1005353"/>
                </a:lnTo>
                <a:lnTo>
                  <a:pt x="573972" y="1028026"/>
                </a:lnTo>
                <a:lnTo>
                  <a:pt x="611827" y="1049916"/>
                </a:lnTo>
                <a:lnTo>
                  <a:pt x="651167" y="1071009"/>
                </a:lnTo>
                <a:lnTo>
                  <a:pt x="692017" y="1091290"/>
                </a:lnTo>
                <a:lnTo>
                  <a:pt x="734402" y="1110744"/>
                </a:lnTo>
                <a:lnTo>
                  <a:pt x="778345" y="1129354"/>
                </a:lnTo>
                <a:lnTo>
                  <a:pt x="823873" y="1147108"/>
                </a:lnTo>
                <a:lnTo>
                  <a:pt x="871008" y="1163988"/>
                </a:lnTo>
                <a:lnTo>
                  <a:pt x="919777" y="1179981"/>
                </a:lnTo>
                <a:lnTo>
                  <a:pt x="970203" y="1195072"/>
                </a:lnTo>
                <a:lnTo>
                  <a:pt x="1022311" y="1209244"/>
                </a:lnTo>
                <a:lnTo>
                  <a:pt x="1076125" y="1222484"/>
                </a:lnTo>
                <a:lnTo>
                  <a:pt x="1113540" y="1230900"/>
                </a:lnTo>
                <a:lnTo>
                  <a:pt x="1151019" y="1238692"/>
                </a:lnTo>
                <a:lnTo>
                  <a:pt x="1188557" y="1245867"/>
                </a:lnTo>
                <a:lnTo>
                  <a:pt x="1226147" y="1252431"/>
                </a:lnTo>
                <a:lnTo>
                  <a:pt x="1263784" y="1258391"/>
                </a:lnTo>
                <a:lnTo>
                  <a:pt x="1339175" y="1268525"/>
                </a:lnTo>
                <a:lnTo>
                  <a:pt x="1414683" y="1276317"/>
                </a:lnTo>
                <a:lnTo>
                  <a:pt x="1490261" y="1281821"/>
                </a:lnTo>
                <a:lnTo>
                  <a:pt x="1565862" y="1285086"/>
                </a:lnTo>
                <a:lnTo>
                  <a:pt x="1641438" y="1286165"/>
                </a:lnTo>
                <a:lnTo>
                  <a:pt x="1679203" y="1285900"/>
                </a:lnTo>
                <a:lnTo>
                  <a:pt x="1754656" y="1283794"/>
                </a:lnTo>
                <a:lnTo>
                  <a:pt x="1829967" y="1279628"/>
                </a:lnTo>
                <a:lnTo>
                  <a:pt x="1905089" y="1273454"/>
                </a:lnTo>
                <a:lnTo>
                  <a:pt x="1979977" y="1265324"/>
                </a:lnTo>
                <a:lnTo>
                  <a:pt x="2054582" y="1255287"/>
                </a:lnTo>
                <a:lnTo>
                  <a:pt x="2128857" y="1243396"/>
                </a:lnTo>
                <a:lnTo>
                  <a:pt x="2202757" y="1229700"/>
                </a:lnTo>
                <a:lnTo>
                  <a:pt x="2276233" y="1214253"/>
                </a:lnTo>
                <a:lnTo>
                  <a:pt x="2349240" y="1197103"/>
                </a:lnTo>
                <a:lnTo>
                  <a:pt x="2421729" y="1178303"/>
                </a:lnTo>
                <a:lnTo>
                  <a:pt x="2493654" y="1157904"/>
                </a:lnTo>
                <a:lnTo>
                  <a:pt x="2564968" y="1135957"/>
                </a:lnTo>
                <a:lnTo>
                  <a:pt x="2635625" y="1112513"/>
                </a:lnTo>
                <a:lnTo>
                  <a:pt x="2705576" y="1087622"/>
                </a:lnTo>
                <a:lnTo>
                  <a:pt x="2774775" y="1061337"/>
                </a:lnTo>
                <a:lnTo>
                  <a:pt x="2843176" y="1033708"/>
                </a:lnTo>
                <a:lnTo>
                  <a:pt x="2910731" y="1004787"/>
                </a:lnTo>
                <a:lnTo>
                  <a:pt x="2977393" y="974624"/>
                </a:lnTo>
                <a:lnTo>
                  <a:pt x="3043116" y="943270"/>
                </a:lnTo>
                <a:lnTo>
                  <a:pt x="3107852" y="910777"/>
                </a:lnTo>
                <a:lnTo>
                  <a:pt x="3171555" y="877196"/>
                </a:lnTo>
                <a:lnTo>
                  <a:pt x="3234177" y="842577"/>
                </a:lnTo>
                <a:lnTo>
                  <a:pt x="3295671" y="806973"/>
                </a:lnTo>
                <a:lnTo>
                  <a:pt x="3355991" y="770434"/>
                </a:lnTo>
                <a:lnTo>
                  <a:pt x="3415090" y="733011"/>
                </a:lnTo>
                <a:lnTo>
                  <a:pt x="3472920" y="694755"/>
                </a:lnTo>
                <a:lnTo>
                  <a:pt x="3529435" y="655718"/>
                </a:lnTo>
                <a:lnTo>
                  <a:pt x="3584588" y="615950"/>
                </a:lnTo>
                <a:lnTo>
                  <a:pt x="3638332" y="575502"/>
                </a:lnTo>
                <a:lnTo>
                  <a:pt x="3690620" y="534427"/>
                </a:lnTo>
                <a:lnTo>
                  <a:pt x="3741404" y="492774"/>
                </a:lnTo>
                <a:lnTo>
                  <a:pt x="3790639" y="450595"/>
                </a:lnTo>
                <a:lnTo>
                  <a:pt x="3838276" y="407942"/>
                </a:lnTo>
                <a:lnTo>
                  <a:pt x="3884269" y="364864"/>
                </a:lnTo>
                <a:lnTo>
                  <a:pt x="3928572" y="321414"/>
                </a:lnTo>
                <a:lnTo>
                  <a:pt x="3971137" y="277642"/>
                </a:lnTo>
                <a:lnTo>
                  <a:pt x="4011917" y="233599"/>
                </a:lnTo>
                <a:lnTo>
                  <a:pt x="4050865" y="189337"/>
                </a:lnTo>
                <a:lnTo>
                  <a:pt x="4087934" y="144907"/>
                </a:lnTo>
                <a:lnTo>
                  <a:pt x="4123078" y="100360"/>
                </a:lnTo>
                <a:lnTo>
                  <a:pt x="4156249" y="55746"/>
                </a:lnTo>
                <a:lnTo>
                  <a:pt x="4187401" y="11118"/>
                </a:lnTo>
                <a:lnTo>
                  <a:pt x="4194780" y="0"/>
                </a:lnTo>
              </a:path>
              <a:path w="4970780" h="2282825">
                <a:moveTo>
                  <a:pt x="2364430" y="0"/>
                </a:moveTo>
                <a:lnTo>
                  <a:pt x="2364248" y="16280"/>
                </a:lnTo>
                <a:lnTo>
                  <a:pt x="2364399" y="63501"/>
                </a:lnTo>
                <a:lnTo>
                  <a:pt x="2365215" y="111043"/>
                </a:lnTo>
                <a:lnTo>
                  <a:pt x="2366685" y="158872"/>
                </a:lnTo>
                <a:lnTo>
                  <a:pt x="2368798" y="206952"/>
                </a:lnTo>
                <a:lnTo>
                  <a:pt x="2371543" y="255246"/>
                </a:lnTo>
                <a:lnTo>
                  <a:pt x="2374911" y="303718"/>
                </a:lnTo>
                <a:lnTo>
                  <a:pt x="2378889" y="352334"/>
                </a:lnTo>
                <a:lnTo>
                  <a:pt x="2383468" y="401056"/>
                </a:lnTo>
                <a:lnTo>
                  <a:pt x="2388636" y="449849"/>
                </a:lnTo>
                <a:lnTo>
                  <a:pt x="2394384" y="498677"/>
                </a:lnTo>
                <a:lnTo>
                  <a:pt x="2400700" y="547504"/>
                </a:lnTo>
                <a:lnTo>
                  <a:pt x="2407575" y="596294"/>
                </a:lnTo>
                <a:lnTo>
                  <a:pt x="2414996" y="645012"/>
                </a:lnTo>
                <a:lnTo>
                  <a:pt x="2422955" y="693622"/>
                </a:lnTo>
                <a:lnTo>
                  <a:pt x="2431439" y="742086"/>
                </a:lnTo>
                <a:lnTo>
                  <a:pt x="2440439" y="790371"/>
                </a:lnTo>
                <a:lnTo>
                  <a:pt x="2449943" y="838439"/>
                </a:lnTo>
                <a:lnTo>
                  <a:pt x="2459941" y="886255"/>
                </a:lnTo>
                <a:lnTo>
                  <a:pt x="2470423" y="933784"/>
                </a:lnTo>
                <a:lnTo>
                  <a:pt x="2481378" y="980988"/>
                </a:lnTo>
                <a:lnTo>
                  <a:pt x="2492795" y="1027832"/>
                </a:lnTo>
                <a:lnTo>
                  <a:pt x="2504663" y="1074281"/>
                </a:lnTo>
                <a:lnTo>
                  <a:pt x="2516972" y="1120298"/>
                </a:lnTo>
                <a:lnTo>
                  <a:pt x="2529711" y="1165848"/>
                </a:lnTo>
                <a:lnTo>
                  <a:pt x="2542870" y="1210895"/>
                </a:lnTo>
                <a:lnTo>
                  <a:pt x="2556438" y="1255402"/>
                </a:lnTo>
                <a:lnTo>
                  <a:pt x="2570404" y="1299334"/>
                </a:lnTo>
                <a:lnTo>
                  <a:pt x="2584758" y="1342655"/>
                </a:lnTo>
                <a:lnTo>
                  <a:pt x="2599489" y="1385329"/>
                </a:lnTo>
                <a:lnTo>
                  <a:pt x="2614586" y="1427320"/>
                </a:lnTo>
                <a:lnTo>
                  <a:pt x="2630038" y="1468593"/>
                </a:lnTo>
                <a:lnTo>
                  <a:pt x="2645836" y="1509111"/>
                </a:lnTo>
                <a:lnTo>
                  <a:pt x="2661968" y="1548838"/>
                </a:lnTo>
                <a:lnTo>
                  <a:pt x="2678424" y="1587739"/>
                </a:lnTo>
                <a:lnTo>
                  <a:pt x="2695193" y="1625778"/>
                </a:lnTo>
                <a:lnTo>
                  <a:pt x="2712265" y="1662918"/>
                </a:lnTo>
                <a:lnTo>
                  <a:pt x="2729628" y="1699125"/>
                </a:lnTo>
                <a:lnTo>
                  <a:pt x="2747273" y="1734361"/>
                </a:lnTo>
                <a:lnTo>
                  <a:pt x="2765188" y="1768592"/>
                </a:lnTo>
                <a:lnTo>
                  <a:pt x="2801788" y="1833892"/>
                </a:lnTo>
                <a:lnTo>
                  <a:pt x="2839341" y="1894738"/>
                </a:lnTo>
                <a:lnTo>
                  <a:pt x="2879533" y="1952340"/>
                </a:lnTo>
                <a:lnTo>
                  <a:pt x="2926224" y="2005972"/>
                </a:lnTo>
                <a:lnTo>
                  <a:pt x="2978705" y="2054122"/>
                </a:lnTo>
                <a:lnTo>
                  <a:pt x="3036685" y="2097001"/>
                </a:lnTo>
                <a:lnTo>
                  <a:pt x="3099870" y="2134821"/>
                </a:lnTo>
                <a:lnTo>
                  <a:pt x="3167971" y="2167797"/>
                </a:lnTo>
                <a:lnTo>
                  <a:pt x="3203772" y="2182534"/>
                </a:lnTo>
                <a:lnTo>
                  <a:pt x="3240693" y="2196139"/>
                </a:lnTo>
                <a:lnTo>
                  <a:pt x="3278696" y="2208639"/>
                </a:lnTo>
                <a:lnTo>
                  <a:pt x="3317746" y="2220061"/>
                </a:lnTo>
                <a:lnTo>
                  <a:pt x="3357805" y="2230431"/>
                </a:lnTo>
                <a:lnTo>
                  <a:pt x="3398837" y="2239775"/>
                </a:lnTo>
                <a:lnTo>
                  <a:pt x="3440806" y="2248121"/>
                </a:lnTo>
                <a:lnTo>
                  <a:pt x="3483675" y="2255494"/>
                </a:lnTo>
                <a:lnTo>
                  <a:pt x="3527408" y="2261922"/>
                </a:lnTo>
                <a:lnTo>
                  <a:pt x="3571968" y="2267430"/>
                </a:lnTo>
                <a:lnTo>
                  <a:pt x="3617318" y="2272046"/>
                </a:lnTo>
                <a:lnTo>
                  <a:pt x="3663423" y="2275796"/>
                </a:lnTo>
                <a:lnTo>
                  <a:pt x="3710245" y="2278706"/>
                </a:lnTo>
                <a:lnTo>
                  <a:pt x="3757749" y="2280804"/>
                </a:lnTo>
                <a:lnTo>
                  <a:pt x="3805897" y="2282115"/>
                </a:lnTo>
                <a:lnTo>
                  <a:pt x="3854654" y="2282667"/>
                </a:lnTo>
                <a:lnTo>
                  <a:pt x="3903982" y="2282485"/>
                </a:lnTo>
                <a:lnTo>
                  <a:pt x="3953846" y="2281597"/>
                </a:lnTo>
                <a:lnTo>
                  <a:pt x="4004208" y="2280029"/>
                </a:lnTo>
                <a:lnTo>
                  <a:pt x="4055033" y="2277807"/>
                </a:lnTo>
                <a:lnTo>
                  <a:pt x="4106283" y="2274958"/>
                </a:lnTo>
                <a:lnTo>
                  <a:pt x="4157922" y="2271509"/>
                </a:lnTo>
                <a:lnTo>
                  <a:pt x="4209915" y="2267487"/>
                </a:lnTo>
                <a:lnTo>
                  <a:pt x="4262223" y="2262917"/>
                </a:lnTo>
                <a:lnTo>
                  <a:pt x="4314812" y="2257826"/>
                </a:lnTo>
                <a:lnTo>
                  <a:pt x="4367644" y="2252242"/>
                </a:lnTo>
                <a:lnTo>
                  <a:pt x="4420682" y="2246189"/>
                </a:lnTo>
                <a:lnTo>
                  <a:pt x="4473891" y="2239696"/>
                </a:lnTo>
                <a:lnTo>
                  <a:pt x="4527234" y="2232789"/>
                </a:lnTo>
                <a:lnTo>
                  <a:pt x="4580674" y="2225494"/>
                </a:lnTo>
                <a:lnTo>
                  <a:pt x="4634175" y="2217837"/>
                </a:lnTo>
                <a:lnTo>
                  <a:pt x="4687700" y="2209846"/>
                </a:lnTo>
                <a:lnTo>
                  <a:pt x="4741213" y="2201547"/>
                </a:lnTo>
                <a:lnTo>
                  <a:pt x="4794678" y="2192966"/>
                </a:lnTo>
                <a:lnTo>
                  <a:pt x="4848057" y="2184131"/>
                </a:lnTo>
                <a:lnTo>
                  <a:pt x="4901315" y="2175067"/>
                </a:lnTo>
                <a:lnTo>
                  <a:pt x="4954414" y="2165801"/>
                </a:lnTo>
                <a:lnTo>
                  <a:pt x="4970598" y="2162913"/>
                </a:lnTo>
              </a:path>
            </a:pathLst>
          </a:custGeom>
          <a:ln w="685800">
            <a:solidFill>
              <a:srgbClr val="FE5607">
                <a:alpha val="8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9751" y="5670248"/>
            <a:ext cx="2719070" cy="1127427"/>
          </a:xfrm>
          <a:custGeom>
            <a:avLst/>
            <a:gdLst/>
            <a:ahLst/>
            <a:cxnLst/>
            <a:rect l="l" t="t" r="r" b="b"/>
            <a:pathLst>
              <a:path w="2719070" h="913765">
                <a:moveTo>
                  <a:pt x="2718910" y="913431"/>
                </a:moveTo>
                <a:lnTo>
                  <a:pt x="2671074" y="867257"/>
                </a:lnTo>
                <a:lnTo>
                  <a:pt x="2633071" y="831027"/>
                </a:lnTo>
                <a:lnTo>
                  <a:pt x="2595143" y="795266"/>
                </a:lnTo>
                <a:lnTo>
                  <a:pt x="2557297" y="759996"/>
                </a:lnTo>
                <a:lnTo>
                  <a:pt x="2519539" y="725238"/>
                </a:lnTo>
                <a:lnTo>
                  <a:pt x="2481875" y="691015"/>
                </a:lnTo>
                <a:lnTo>
                  <a:pt x="2444310" y="657348"/>
                </a:lnTo>
                <a:lnTo>
                  <a:pt x="2406850" y="624260"/>
                </a:lnTo>
                <a:lnTo>
                  <a:pt x="2369502" y="591772"/>
                </a:lnTo>
                <a:lnTo>
                  <a:pt x="2332271" y="559906"/>
                </a:lnTo>
                <a:lnTo>
                  <a:pt x="2295164" y="528684"/>
                </a:lnTo>
                <a:lnTo>
                  <a:pt x="2258185" y="498129"/>
                </a:lnTo>
                <a:lnTo>
                  <a:pt x="2221342" y="468261"/>
                </a:lnTo>
                <a:lnTo>
                  <a:pt x="2184639" y="439104"/>
                </a:lnTo>
                <a:lnTo>
                  <a:pt x="2148083" y="410678"/>
                </a:lnTo>
                <a:lnTo>
                  <a:pt x="2111681" y="383007"/>
                </a:lnTo>
                <a:lnTo>
                  <a:pt x="2075436" y="356111"/>
                </a:lnTo>
                <a:lnTo>
                  <a:pt x="2039357" y="330013"/>
                </a:lnTo>
                <a:lnTo>
                  <a:pt x="2003448" y="304734"/>
                </a:lnTo>
                <a:lnTo>
                  <a:pt x="1967716" y="280298"/>
                </a:lnTo>
                <a:lnTo>
                  <a:pt x="1932166" y="256724"/>
                </a:lnTo>
                <a:lnTo>
                  <a:pt x="1896804" y="234036"/>
                </a:lnTo>
                <a:lnTo>
                  <a:pt x="1861637" y="212256"/>
                </a:lnTo>
                <a:lnTo>
                  <a:pt x="1826670" y="191405"/>
                </a:lnTo>
                <a:lnTo>
                  <a:pt x="1791909" y="171505"/>
                </a:lnTo>
                <a:lnTo>
                  <a:pt x="1757360" y="152578"/>
                </a:lnTo>
                <a:lnTo>
                  <a:pt x="1723028" y="134646"/>
                </a:lnTo>
                <a:lnTo>
                  <a:pt x="1655044" y="101856"/>
                </a:lnTo>
                <a:lnTo>
                  <a:pt x="1588002" y="73310"/>
                </a:lnTo>
                <a:lnTo>
                  <a:pt x="1521951" y="49182"/>
                </a:lnTo>
                <a:lnTo>
                  <a:pt x="1456937" y="29649"/>
                </a:lnTo>
                <a:lnTo>
                  <a:pt x="1393008" y="14886"/>
                </a:lnTo>
                <a:lnTo>
                  <a:pt x="1330212" y="5069"/>
                </a:lnTo>
                <a:lnTo>
                  <a:pt x="1268595" y="373"/>
                </a:lnTo>
                <a:lnTo>
                  <a:pt x="1238244" y="0"/>
                </a:lnTo>
                <a:lnTo>
                  <a:pt x="1208206" y="972"/>
                </a:lnTo>
                <a:lnTo>
                  <a:pt x="1149091" y="7044"/>
                </a:lnTo>
                <a:lnTo>
                  <a:pt x="1091298" y="18763"/>
                </a:lnTo>
                <a:lnTo>
                  <a:pt x="1046695" y="31954"/>
                </a:lnTo>
                <a:lnTo>
                  <a:pt x="1001433" y="48798"/>
                </a:lnTo>
                <a:lnTo>
                  <a:pt x="955522" y="69159"/>
                </a:lnTo>
                <a:lnTo>
                  <a:pt x="908974" y="92897"/>
                </a:lnTo>
                <a:lnTo>
                  <a:pt x="861801" y="119874"/>
                </a:lnTo>
                <a:lnTo>
                  <a:pt x="814014" y="149953"/>
                </a:lnTo>
                <a:lnTo>
                  <a:pt x="765625" y="182995"/>
                </a:lnTo>
                <a:lnTo>
                  <a:pt x="716646" y="218861"/>
                </a:lnTo>
                <a:lnTo>
                  <a:pt x="667088" y="257413"/>
                </a:lnTo>
                <a:lnTo>
                  <a:pt x="616964" y="298514"/>
                </a:lnTo>
                <a:lnTo>
                  <a:pt x="566284" y="342024"/>
                </a:lnTo>
                <a:lnTo>
                  <a:pt x="515060" y="387805"/>
                </a:lnTo>
                <a:lnTo>
                  <a:pt x="463304" y="435719"/>
                </a:lnTo>
                <a:lnTo>
                  <a:pt x="411028" y="485628"/>
                </a:lnTo>
                <a:lnTo>
                  <a:pt x="358244" y="537394"/>
                </a:lnTo>
                <a:lnTo>
                  <a:pt x="304962" y="590878"/>
                </a:lnTo>
                <a:lnTo>
                  <a:pt x="278138" y="618220"/>
                </a:lnTo>
                <a:lnTo>
                  <a:pt x="251195" y="645941"/>
                </a:lnTo>
                <a:lnTo>
                  <a:pt x="224133" y="674022"/>
                </a:lnTo>
                <a:lnTo>
                  <a:pt x="196954" y="702446"/>
                </a:lnTo>
                <a:lnTo>
                  <a:pt x="169659" y="731196"/>
                </a:lnTo>
                <a:lnTo>
                  <a:pt x="142251" y="760254"/>
                </a:lnTo>
                <a:lnTo>
                  <a:pt x="114730" y="789604"/>
                </a:lnTo>
                <a:lnTo>
                  <a:pt x="87097" y="819228"/>
                </a:lnTo>
                <a:lnTo>
                  <a:pt x="59355" y="849108"/>
                </a:lnTo>
                <a:lnTo>
                  <a:pt x="31505" y="879227"/>
                </a:lnTo>
                <a:lnTo>
                  <a:pt x="3548" y="909569"/>
                </a:lnTo>
                <a:lnTo>
                  <a:pt x="0" y="913431"/>
                </a:lnTo>
              </a:path>
            </a:pathLst>
          </a:custGeom>
          <a:ln w="685800">
            <a:solidFill>
              <a:srgbClr val="FE5607">
                <a:alpha val="8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1358900" y="2837703"/>
            <a:ext cx="8915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FF5806"/>
                </a:solidFill>
                <a:effectLst/>
                <a:latin typeface="Playfair Display"/>
              </a:rPr>
              <a:t>Грамотно застроить коллектив!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2000" b="0" dirty="0">
              <a:solidFill>
                <a:srgbClr val="FF5806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319" cy="65836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733723" y="-107576"/>
            <a:ext cx="5064576" cy="2390402"/>
          </a:xfrm>
          <a:custGeom>
            <a:avLst/>
            <a:gdLst/>
            <a:ahLst/>
            <a:cxnLst/>
            <a:rect l="l" t="t" r="r" b="b"/>
            <a:pathLst>
              <a:path w="4970780" h="2282825">
                <a:moveTo>
                  <a:pt x="0" y="0"/>
                </a:moveTo>
                <a:lnTo>
                  <a:pt x="7031" y="75211"/>
                </a:lnTo>
                <a:lnTo>
                  <a:pt x="11761" y="114022"/>
                </a:lnTo>
                <a:lnTo>
                  <a:pt x="17239" y="152487"/>
                </a:lnTo>
                <a:lnTo>
                  <a:pt x="23488" y="190591"/>
                </a:lnTo>
                <a:lnTo>
                  <a:pt x="30535" y="228320"/>
                </a:lnTo>
                <a:lnTo>
                  <a:pt x="38403" y="265657"/>
                </a:lnTo>
                <a:lnTo>
                  <a:pt x="56701" y="339100"/>
                </a:lnTo>
                <a:lnTo>
                  <a:pt x="78580" y="410798"/>
                </a:lnTo>
                <a:lnTo>
                  <a:pt x="104236" y="480631"/>
                </a:lnTo>
                <a:lnTo>
                  <a:pt x="133866" y="548480"/>
                </a:lnTo>
                <a:lnTo>
                  <a:pt x="167667" y="614223"/>
                </a:lnTo>
                <a:lnTo>
                  <a:pt x="205835" y="677740"/>
                </a:lnTo>
                <a:lnTo>
                  <a:pt x="248568" y="738910"/>
                </a:lnTo>
                <a:lnTo>
                  <a:pt x="296061" y="797614"/>
                </a:lnTo>
                <a:lnTo>
                  <a:pt x="321655" y="826003"/>
                </a:lnTo>
                <a:lnTo>
                  <a:pt x="348512" y="853731"/>
                </a:lnTo>
                <a:lnTo>
                  <a:pt x="376658" y="880781"/>
                </a:lnTo>
                <a:lnTo>
                  <a:pt x="406117" y="907140"/>
                </a:lnTo>
                <a:lnTo>
                  <a:pt x="436914" y="932791"/>
                </a:lnTo>
                <a:lnTo>
                  <a:pt x="469074" y="957720"/>
                </a:lnTo>
                <a:lnTo>
                  <a:pt x="502620" y="981913"/>
                </a:lnTo>
                <a:lnTo>
                  <a:pt x="537578" y="1005353"/>
                </a:lnTo>
                <a:lnTo>
                  <a:pt x="573972" y="1028026"/>
                </a:lnTo>
                <a:lnTo>
                  <a:pt x="611827" y="1049916"/>
                </a:lnTo>
                <a:lnTo>
                  <a:pt x="651167" y="1071009"/>
                </a:lnTo>
                <a:lnTo>
                  <a:pt x="692017" y="1091290"/>
                </a:lnTo>
                <a:lnTo>
                  <a:pt x="734401" y="1110744"/>
                </a:lnTo>
                <a:lnTo>
                  <a:pt x="778345" y="1129354"/>
                </a:lnTo>
                <a:lnTo>
                  <a:pt x="823872" y="1147108"/>
                </a:lnTo>
                <a:lnTo>
                  <a:pt x="871007" y="1163988"/>
                </a:lnTo>
                <a:lnTo>
                  <a:pt x="919776" y="1179981"/>
                </a:lnTo>
                <a:lnTo>
                  <a:pt x="970202" y="1195072"/>
                </a:lnTo>
                <a:lnTo>
                  <a:pt x="1022309" y="1209244"/>
                </a:lnTo>
                <a:lnTo>
                  <a:pt x="1076124" y="1222484"/>
                </a:lnTo>
                <a:lnTo>
                  <a:pt x="1113538" y="1230900"/>
                </a:lnTo>
                <a:lnTo>
                  <a:pt x="1151018" y="1238692"/>
                </a:lnTo>
                <a:lnTo>
                  <a:pt x="1188555" y="1245867"/>
                </a:lnTo>
                <a:lnTo>
                  <a:pt x="1226146" y="1252431"/>
                </a:lnTo>
                <a:lnTo>
                  <a:pt x="1263783" y="1258391"/>
                </a:lnTo>
                <a:lnTo>
                  <a:pt x="1339174" y="1268525"/>
                </a:lnTo>
                <a:lnTo>
                  <a:pt x="1414682" y="1276317"/>
                </a:lnTo>
                <a:lnTo>
                  <a:pt x="1490260" y="1281821"/>
                </a:lnTo>
                <a:lnTo>
                  <a:pt x="1565860" y="1285086"/>
                </a:lnTo>
                <a:lnTo>
                  <a:pt x="1641437" y="1286165"/>
                </a:lnTo>
                <a:lnTo>
                  <a:pt x="1679202" y="1285900"/>
                </a:lnTo>
                <a:lnTo>
                  <a:pt x="1754654" y="1283794"/>
                </a:lnTo>
                <a:lnTo>
                  <a:pt x="1829965" y="1279628"/>
                </a:lnTo>
                <a:lnTo>
                  <a:pt x="1905088" y="1273454"/>
                </a:lnTo>
                <a:lnTo>
                  <a:pt x="1979975" y="1265324"/>
                </a:lnTo>
                <a:lnTo>
                  <a:pt x="2054580" y="1255287"/>
                </a:lnTo>
                <a:lnTo>
                  <a:pt x="2128856" y="1243396"/>
                </a:lnTo>
                <a:lnTo>
                  <a:pt x="2202755" y="1229700"/>
                </a:lnTo>
                <a:lnTo>
                  <a:pt x="2276232" y="1214253"/>
                </a:lnTo>
                <a:lnTo>
                  <a:pt x="2349238" y="1197103"/>
                </a:lnTo>
                <a:lnTo>
                  <a:pt x="2421727" y="1178303"/>
                </a:lnTo>
                <a:lnTo>
                  <a:pt x="2493652" y="1157904"/>
                </a:lnTo>
                <a:lnTo>
                  <a:pt x="2564966" y="1135957"/>
                </a:lnTo>
                <a:lnTo>
                  <a:pt x="2635623" y="1112513"/>
                </a:lnTo>
                <a:lnTo>
                  <a:pt x="2705574" y="1087623"/>
                </a:lnTo>
                <a:lnTo>
                  <a:pt x="2774773" y="1061337"/>
                </a:lnTo>
                <a:lnTo>
                  <a:pt x="2843174" y="1033708"/>
                </a:lnTo>
                <a:lnTo>
                  <a:pt x="2910729" y="1004787"/>
                </a:lnTo>
                <a:lnTo>
                  <a:pt x="2977391" y="974624"/>
                </a:lnTo>
                <a:lnTo>
                  <a:pt x="3043114" y="943270"/>
                </a:lnTo>
                <a:lnTo>
                  <a:pt x="3107850" y="910777"/>
                </a:lnTo>
                <a:lnTo>
                  <a:pt x="3171552" y="877196"/>
                </a:lnTo>
                <a:lnTo>
                  <a:pt x="3234174" y="842578"/>
                </a:lnTo>
                <a:lnTo>
                  <a:pt x="3295669" y="806973"/>
                </a:lnTo>
                <a:lnTo>
                  <a:pt x="3355989" y="770434"/>
                </a:lnTo>
                <a:lnTo>
                  <a:pt x="3415088" y="733011"/>
                </a:lnTo>
                <a:lnTo>
                  <a:pt x="3472918" y="694755"/>
                </a:lnTo>
                <a:lnTo>
                  <a:pt x="3529433" y="655718"/>
                </a:lnTo>
                <a:lnTo>
                  <a:pt x="3584586" y="615950"/>
                </a:lnTo>
                <a:lnTo>
                  <a:pt x="3638330" y="575503"/>
                </a:lnTo>
                <a:lnTo>
                  <a:pt x="3690617" y="534427"/>
                </a:lnTo>
                <a:lnTo>
                  <a:pt x="3741401" y="492775"/>
                </a:lnTo>
                <a:lnTo>
                  <a:pt x="3790636" y="450596"/>
                </a:lnTo>
                <a:lnTo>
                  <a:pt x="3838273" y="407942"/>
                </a:lnTo>
                <a:lnTo>
                  <a:pt x="3884267" y="364865"/>
                </a:lnTo>
                <a:lnTo>
                  <a:pt x="3928569" y="321414"/>
                </a:lnTo>
                <a:lnTo>
                  <a:pt x="3971134" y="277642"/>
                </a:lnTo>
                <a:lnTo>
                  <a:pt x="4011914" y="233600"/>
                </a:lnTo>
                <a:lnTo>
                  <a:pt x="4050862" y="189338"/>
                </a:lnTo>
                <a:lnTo>
                  <a:pt x="4087931" y="144908"/>
                </a:lnTo>
                <a:lnTo>
                  <a:pt x="4123075" y="100360"/>
                </a:lnTo>
                <a:lnTo>
                  <a:pt x="4156246" y="55747"/>
                </a:lnTo>
                <a:lnTo>
                  <a:pt x="4187398" y="11118"/>
                </a:lnTo>
                <a:lnTo>
                  <a:pt x="4194777" y="0"/>
                </a:lnTo>
              </a:path>
              <a:path w="4970780" h="2282825">
                <a:moveTo>
                  <a:pt x="2364428" y="0"/>
                </a:moveTo>
                <a:lnTo>
                  <a:pt x="2364246" y="16279"/>
                </a:lnTo>
                <a:lnTo>
                  <a:pt x="2364397" y="63499"/>
                </a:lnTo>
                <a:lnTo>
                  <a:pt x="2365213" y="111042"/>
                </a:lnTo>
                <a:lnTo>
                  <a:pt x="2366683" y="158871"/>
                </a:lnTo>
                <a:lnTo>
                  <a:pt x="2368796" y="206950"/>
                </a:lnTo>
                <a:lnTo>
                  <a:pt x="2371541" y="255244"/>
                </a:lnTo>
                <a:lnTo>
                  <a:pt x="2374908" y="303717"/>
                </a:lnTo>
                <a:lnTo>
                  <a:pt x="2378886" y="352332"/>
                </a:lnTo>
                <a:lnTo>
                  <a:pt x="2383465" y="401054"/>
                </a:lnTo>
                <a:lnTo>
                  <a:pt x="2388634" y="449847"/>
                </a:lnTo>
                <a:lnTo>
                  <a:pt x="2394382" y="498675"/>
                </a:lnTo>
                <a:lnTo>
                  <a:pt x="2400698" y="547502"/>
                </a:lnTo>
                <a:lnTo>
                  <a:pt x="2407573" y="596293"/>
                </a:lnTo>
                <a:lnTo>
                  <a:pt x="2414994" y="645011"/>
                </a:lnTo>
                <a:lnTo>
                  <a:pt x="2422953" y="693620"/>
                </a:lnTo>
                <a:lnTo>
                  <a:pt x="2431437" y="742085"/>
                </a:lnTo>
                <a:lnTo>
                  <a:pt x="2440437" y="790369"/>
                </a:lnTo>
                <a:lnTo>
                  <a:pt x="2449941" y="838437"/>
                </a:lnTo>
                <a:lnTo>
                  <a:pt x="2459939" y="886253"/>
                </a:lnTo>
                <a:lnTo>
                  <a:pt x="2470421" y="933782"/>
                </a:lnTo>
                <a:lnTo>
                  <a:pt x="2481376" y="980986"/>
                </a:lnTo>
                <a:lnTo>
                  <a:pt x="2492793" y="1027830"/>
                </a:lnTo>
                <a:lnTo>
                  <a:pt x="2504661" y="1074279"/>
                </a:lnTo>
                <a:lnTo>
                  <a:pt x="2516971" y="1120296"/>
                </a:lnTo>
                <a:lnTo>
                  <a:pt x="2529710" y="1165846"/>
                </a:lnTo>
                <a:lnTo>
                  <a:pt x="2542869" y="1210892"/>
                </a:lnTo>
                <a:lnTo>
                  <a:pt x="2556437" y="1255400"/>
                </a:lnTo>
                <a:lnTo>
                  <a:pt x="2570403" y="1299332"/>
                </a:lnTo>
                <a:lnTo>
                  <a:pt x="2584757" y="1342653"/>
                </a:lnTo>
                <a:lnTo>
                  <a:pt x="2599488" y="1385327"/>
                </a:lnTo>
                <a:lnTo>
                  <a:pt x="2614586" y="1427318"/>
                </a:lnTo>
                <a:lnTo>
                  <a:pt x="2630039" y="1468590"/>
                </a:lnTo>
                <a:lnTo>
                  <a:pt x="2645837" y="1509108"/>
                </a:lnTo>
                <a:lnTo>
                  <a:pt x="2661969" y="1548835"/>
                </a:lnTo>
                <a:lnTo>
                  <a:pt x="2678425" y="1587736"/>
                </a:lnTo>
                <a:lnTo>
                  <a:pt x="2695195" y="1625775"/>
                </a:lnTo>
                <a:lnTo>
                  <a:pt x="2712267" y="1662915"/>
                </a:lnTo>
                <a:lnTo>
                  <a:pt x="2729630" y="1699122"/>
                </a:lnTo>
                <a:lnTo>
                  <a:pt x="2747275" y="1734358"/>
                </a:lnTo>
                <a:lnTo>
                  <a:pt x="2765191" y="1768589"/>
                </a:lnTo>
                <a:lnTo>
                  <a:pt x="2801791" y="1833889"/>
                </a:lnTo>
                <a:lnTo>
                  <a:pt x="2839346" y="1894734"/>
                </a:lnTo>
                <a:lnTo>
                  <a:pt x="2879537" y="1952336"/>
                </a:lnTo>
                <a:lnTo>
                  <a:pt x="2926228" y="2005969"/>
                </a:lnTo>
                <a:lnTo>
                  <a:pt x="2978708" y="2054119"/>
                </a:lnTo>
                <a:lnTo>
                  <a:pt x="3036687" y="2096998"/>
                </a:lnTo>
                <a:lnTo>
                  <a:pt x="3099872" y="2134820"/>
                </a:lnTo>
                <a:lnTo>
                  <a:pt x="3167972" y="2167795"/>
                </a:lnTo>
                <a:lnTo>
                  <a:pt x="3203773" y="2182533"/>
                </a:lnTo>
                <a:lnTo>
                  <a:pt x="3240694" y="2196138"/>
                </a:lnTo>
                <a:lnTo>
                  <a:pt x="3278697" y="2208639"/>
                </a:lnTo>
                <a:lnTo>
                  <a:pt x="3317746" y="2220061"/>
                </a:lnTo>
                <a:lnTo>
                  <a:pt x="3357805" y="2230431"/>
                </a:lnTo>
                <a:lnTo>
                  <a:pt x="3398837" y="2239775"/>
                </a:lnTo>
                <a:lnTo>
                  <a:pt x="3440806" y="2248121"/>
                </a:lnTo>
                <a:lnTo>
                  <a:pt x="3483675" y="2255494"/>
                </a:lnTo>
                <a:lnTo>
                  <a:pt x="3527407" y="2261922"/>
                </a:lnTo>
                <a:lnTo>
                  <a:pt x="3571967" y="2267430"/>
                </a:lnTo>
                <a:lnTo>
                  <a:pt x="3617317" y="2272046"/>
                </a:lnTo>
                <a:lnTo>
                  <a:pt x="3663422" y="2275796"/>
                </a:lnTo>
                <a:lnTo>
                  <a:pt x="3710244" y="2278707"/>
                </a:lnTo>
                <a:lnTo>
                  <a:pt x="3757748" y="2280804"/>
                </a:lnTo>
                <a:lnTo>
                  <a:pt x="3805896" y="2282116"/>
                </a:lnTo>
                <a:lnTo>
                  <a:pt x="3854653" y="2282667"/>
                </a:lnTo>
                <a:lnTo>
                  <a:pt x="3903981" y="2282486"/>
                </a:lnTo>
                <a:lnTo>
                  <a:pt x="3953844" y="2281597"/>
                </a:lnTo>
                <a:lnTo>
                  <a:pt x="4004206" y="2280029"/>
                </a:lnTo>
                <a:lnTo>
                  <a:pt x="4055031" y="2277807"/>
                </a:lnTo>
                <a:lnTo>
                  <a:pt x="4106281" y="2274959"/>
                </a:lnTo>
                <a:lnTo>
                  <a:pt x="4157921" y="2271510"/>
                </a:lnTo>
                <a:lnTo>
                  <a:pt x="4209913" y="2267487"/>
                </a:lnTo>
                <a:lnTo>
                  <a:pt x="4262222" y="2262917"/>
                </a:lnTo>
                <a:lnTo>
                  <a:pt x="4314810" y="2257827"/>
                </a:lnTo>
                <a:lnTo>
                  <a:pt x="4367642" y="2252242"/>
                </a:lnTo>
                <a:lnTo>
                  <a:pt x="4420680" y="2246190"/>
                </a:lnTo>
                <a:lnTo>
                  <a:pt x="4473889" y="2239697"/>
                </a:lnTo>
                <a:lnTo>
                  <a:pt x="4527232" y="2232789"/>
                </a:lnTo>
                <a:lnTo>
                  <a:pt x="4580672" y="2225494"/>
                </a:lnTo>
                <a:lnTo>
                  <a:pt x="4634173" y="2217838"/>
                </a:lnTo>
                <a:lnTo>
                  <a:pt x="4687698" y="2209847"/>
                </a:lnTo>
                <a:lnTo>
                  <a:pt x="4741211" y="2201547"/>
                </a:lnTo>
                <a:lnTo>
                  <a:pt x="4794675" y="2192967"/>
                </a:lnTo>
                <a:lnTo>
                  <a:pt x="4848055" y="2184131"/>
                </a:lnTo>
                <a:lnTo>
                  <a:pt x="4901313" y="2175067"/>
                </a:lnTo>
                <a:lnTo>
                  <a:pt x="4954412" y="2165801"/>
                </a:lnTo>
                <a:lnTo>
                  <a:pt x="4970596" y="2162913"/>
                </a:lnTo>
              </a:path>
            </a:pathLst>
          </a:custGeom>
          <a:ln w="685800">
            <a:solidFill>
              <a:srgbClr val="C5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78900" y="5342334"/>
            <a:ext cx="2819399" cy="1493738"/>
          </a:xfrm>
          <a:custGeom>
            <a:avLst/>
            <a:gdLst/>
            <a:ahLst/>
            <a:cxnLst/>
            <a:rect l="l" t="t" r="r" b="b"/>
            <a:pathLst>
              <a:path w="2668904" h="1241425">
                <a:moveTo>
                  <a:pt x="2668281" y="0"/>
                </a:moveTo>
                <a:lnTo>
                  <a:pt x="2600596" y="4094"/>
                </a:lnTo>
                <a:lnTo>
                  <a:pt x="2558950" y="6922"/>
                </a:lnTo>
                <a:lnTo>
                  <a:pt x="2517675" y="9964"/>
                </a:lnTo>
                <a:lnTo>
                  <a:pt x="2476779" y="13233"/>
                </a:lnTo>
                <a:lnTo>
                  <a:pt x="2436268" y="16737"/>
                </a:lnTo>
                <a:lnTo>
                  <a:pt x="2396150" y="20488"/>
                </a:lnTo>
                <a:lnTo>
                  <a:pt x="2356431" y="24496"/>
                </a:lnTo>
                <a:lnTo>
                  <a:pt x="2317119" y="28773"/>
                </a:lnTo>
                <a:lnTo>
                  <a:pt x="2278221" y="33327"/>
                </a:lnTo>
                <a:lnTo>
                  <a:pt x="2239743" y="38170"/>
                </a:lnTo>
                <a:lnTo>
                  <a:pt x="2201694" y="43313"/>
                </a:lnTo>
                <a:lnTo>
                  <a:pt x="2126907" y="54538"/>
                </a:lnTo>
                <a:lnTo>
                  <a:pt x="2053916" y="67087"/>
                </a:lnTo>
                <a:lnTo>
                  <a:pt x="1982779" y="81043"/>
                </a:lnTo>
                <a:lnTo>
                  <a:pt x="1913553" y="96492"/>
                </a:lnTo>
                <a:lnTo>
                  <a:pt x="1846293" y="113517"/>
                </a:lnTo>
                <a:lnTo>
                  <a:pt x="1781056" y="132202"/>
                </a:lnTo>
                <a:lnTo>
                  <a:pt x="1717900" y="152633"/>
                </a:lnTo>
                <a:lnTo>
                  <a:pt x="1660142" y="172890"/>
                </a:lnTo>
                <a:lnTo>
                  <a:pt x="1603200" y="193692"/>
                </a:lnTo>
                <a:lnTo>
                  <a:pt x="1547064" y="215029"/>
                </a:lnTo>
                <a:lnTo>
                  <a:pt x="1491726" y="236891"/>
                </a:lnTo>
                <a:lnTo>
                  <a:pt x="1437177" y="259267"/>
                </a:lnTo>
                <a:lnTo>
                  <a:pt x="1383408" y="282147"/>
                </a:lnTo>
                <a:lnTo>
                  <a:pt x="1330411" y="305520"/>
                </a:lnTo>
                <a:lnTo>
                  <a:pt x="1278176" y="329377"/>
                </a:lnTo>
                <a:lnTo>
                  <a:pt x="1226696" y="353707"/>
                </a:lnTo>
                <a:lnTo>
                  <a:pt x="1175960" y="378499"/>
                </a:lnTo>
                <a:lnTo>
                  <a:pt x="1125960" y="403744"/>
                </a:lnTo>
                <a:lnTo>
                  <a:pt x="1076688" y="429431"/>
                </a:lnTo>
                <a:lnTo>
                  <a:pt x="1028135" y="455550"/>
                </a:lnTo>
                <a:lnTo>
                  <a:pt x="980291" y="482090"/>
                </a:lnTo>
                <a:lnTo>
                  <a:pt x="933149" y="509041"/>
                </a:lnTo>
                <a:lnTo>
                  <a:pt x="886699" y="536393"/>
                </a:lnTo>
                <a:lnTo>
                  <a:pt x="840932" y="564136"/>
                </a:lnTo>
                <a:lnTo>
                  <a:pt x="795840" y="592259"/>
                </a:lnTo>
                <a:lnTo>
                  <a:pt x="751414" y="620752"/>
                </a:lnTo>
                <a:lnTo>
                  <a:pt x="707645" y="649604"/>
                </a:lnTo>
                <a:lnTo>
                  <a:pt x="664525" y="678805"/>
                </a:lnTo>
                <a:lnTo>
                  <a:pt x="622044" y="708346"/>
                </a:lnTo>
                <a:lnTo>
                  <a:pt x="580193" y="738215"/>
                </a:lnTo>
                <a:lnTo>
                  <a:pt x="538965" y="768403"/>
                </a:lnTo>
                <a:lnTo>
                  <a:pt x="498349" y="798899"/>
                </a:lnTo>
                <a:lnTo>
                  <a:pt x="458338" y="829692"/>
                </a:lnTo>
                <a:lnTo>
                  <a:pt x="418923" y="860773"/>
                </a:lnTo>
                <a:lnTo>
                  <a:pt x="380094" y="892131"/>
                </a:lnTo>
                <a:lnTo>
                  <a:pt x="341844" y="923755"/>
                </a:lnTo>
                <a:lnTo>
                  <a:pt x="304162" y="955636"/>
                </a:lnTo>
                <a:lnTo>
                  <a:pt x="267041" y="987764"/>
                </a:lnTo>
                <a:lnTo>
                  <a:pt x="230471" y="1020127"/>
                </a:lnTo>
                <a:lnTo>
                  <a:pt x="194445" y="1052716"/>
                </a:lnTo>
                <a:lnTo>
                  <a:pt x="158952" y="1085520"/>
                </a:lnTo>
                <a:lnTo>
                  <a:pt x="123984" y="1118529"/>
                </a:lnTo>
                <a:lnTo>
                  <a:pt x="89533" y="1151732"/>
                </a:lnTo>
                <a:lnTo>
                  <a:pt x="55589" y="1185120"/>
                </a:lnTo>
                <a:lnTo>
                  <a:pt x="22145" y="1218682"/>
                </a:lnTo>
                <a:lnTo>
                  <a:pt x="0" y="1241345"/>
                </a:lnTo>
              </a:path>
            </a:pathLst>
          </a:custGeom>
          <a:ln w="685800">
            <a:solidFill>
              <a:srgbClr val="C5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9753" y="5670248"/>
            <a:ext cx="2719070" cy="1165824"/>
          </a:xfrm>
          <a:custGeom>
            <a:avLst/>
            <a:gdLst/>
            <a:ahLst/>
            <a:cxnLst/>
            <a:rect l="l" t="t" r="r" b="b"/>
            <a:pathLst>
              <a:path w="2719070" h="913765">
                <a:moveTo>
                  <a:pt x="2718912" y="913432"/>
                </a:moveTo>
                <a:lnTo>
                  <a:pt x="2671074" y="867255"/>
                </a:lnTo>
                <a:lnTo>
                  <a:pt x="2633070" y="831025"/>
                </a:lnTo>
                <a:lnTo>
                  <a:pt x="2595143" y="795264"/>
                </a:lnTo>
                <a:lnTo>
                  <a:pt x="2557297" y="759994"/>
                </a:lnTo>
                <a:lnTo>
                  <a:pt x="2519539" y="725236"/>
                </a:lnTo>
                <a:lnTo>
                  <a:pt x="2481875" y="691013"/>
                </a:lnTo>
                <a:lnTo>
                  <a:pt x="2444310" y="657346"/>
                </a:lnTo>
                <a:lnTo>
                  <a:pt x="2406850" y="624258"/>
                </a:lnTo>
                <a:lnTo>
                  <a:pt x="2369502" y="591770"/>
                </a:lnTo>
                <a:lnTo>
                  <a:pt x="2332271" y="559904"/>
                </a:lnTo>
                <a:lnTo>
                  <a:pt x="2295164" y="528682"/>
                </a:lnTo>
                <a:lnTo>
                  <a:pt x="2258185" y="498127"/>
                </a:lnTo>
                <a:lnTo>
                  <a:pt x="2221342" y="468260"/>
                </a:lnTo>
                <a:lnTo>
                  <a:pt x="2184639" y="439102"/>
                </a:lnTo>
                <a:lnTo>
                  <a:pt x="2148084" y="410677"/>
                </a:lnTo>
                <a:lnTo>
                  <a:pt x="2111681" y="383005"/>
                </a:lnTo>
                <a:lnTo>
                  <a:pt x="2075437" y="356109"/>
                </a:lnTo>
                <a:lnTo>
                  <a:pt x="2039357" y="330011"/>
                </a:lnTo>
                <a:lnTo>
                  <a:pt x="2003448" y="304733"/>
                </a:lnTo>
                <a:lnTo>
                  <a:pt x="1967716" y="280296"/>
                </a:lnTo>
                <a:lnTo>
                  <a:pt x="1932166" y="256723"/>
                </a:lnTo>
                <a:lnTo>
                  <a:pt x="1896804" y="234035"/>
                </a:lnTo>
                <a:lnTo>
                  <a:pt x="1861637" y="212254"/>
                </a:lnTo>
                <a:lnTo>
                  <a:pt x="1826670" y="191403"/>
                </a:lnTo>
                <a:lnTo>
                  <a:pt x="1791909" y="171503"/>
                </a:lnTo>
                <a:lnTo>
                  <a:pt x="1757360" y="152577"/>
                </a:lnTo>
                <a:lnTo>
                  <a:pt x="1723029" y="134645"/>
                </a:lnTo>
                <a:lnTo>
                  <a:pt x="1655044" y="101855"/>
                </a:lnTo>
                <a:lnTo>
                  <a:pt x="1588003" y="73309"/>
                </a:lnTo>
                <a:lnTo>
                  <a:pt x="1521951" y="49181"/>
                </a:lnTo>
                <a:lnTo>
                  <a:pt x="1456938" y="29649"/>
                </a:lnTo>
                <a:lnTo>
                  <a:pt x="1393009" y="14886"/>
                </a:lnTo>
                <a:lnTo>
                  <a:pt x="1330213" y="5069"/>
                </a:lnTo>
                <a:lnTo>
                  <a:pt x="1268596" y="372"/>
                </a:lnTo>
                <a:lnTo>
                  <a:pt x="1238245" y="0"/>
                </a:lnTo>
                <a:lnTo>
                  <a:pt x="1208207" y="973"/>
                </a:lnTo>
                <a:lnTo>
                  <a:pt x="1149092" y="7045"/>
                </a:lnTo>
                <a:lnTo>
                  <a:pt x="1091300" y="18764"/>
                </a:lnTo>
                <a:lnTo>
                  <a:pt x="1046697" y="31954"/>
                </a:lnTo>
                <a:lnTo>
                  <a:pt x="1001434" y="48798"/>
                </a:lnTo>
                <a:lnTo>
                  <a:pt x="955523" y="69159"/>
                </a:lnTo>
                <a:lnTo>
                  <a:pt x="908975" y="92897"/>
                </a:lnTo>
                <a:lnTo>
                  <a:pt x="861802" y="119875"/>
                </a:lnTo>
                <a:lnTo>
                  <a:pt x="814015" y="149954"/>
                </a:lnTo>
                <a:lnTo>
                  <a:pt x="765626" y="182995"/>
                </a:lnTo>
                <a:lnTo>
                  <a:pt x="716647" y="218862"/>
                </a:lnTo>
                <a:lnTo>
                  <a:pt x="667089" y="257414"/>
                </a:lnTo>
                <a:lnTo>
                  <a:pt x="616964" y="298514"/>
                </a:lnTo>
                <a:lnTo>
                  <a:pt x="566284" y="342024"/>
                </a:lnTo>
                <a:lnTo>
                  <a:pt x="515060" y="387806"/>
                </a:lnTo>
                <a:lnTo>
                  <a:pt x="463305" y="435720"/>
                </a:lnTo>
                <a:lnTo>
                  <a:pt x="411028" y="485629"/>
                </a:lnTo>
                <a:lnTo>
                  <a:pt x="358244" y="537395"/>
                </a:lnTo>
                <a:lnTo>
                  <a:pt x="304962" y="590878"/>
                </a:lnTo>
                <a:lnTo>
                  <a:pt x="278138" y="618221"/>
                </a:lnTo>
                <a:lnTo>
                  <a:pt x="251194" y="645942"/>
                </a:lnTo>
                <a:lnTo>
                  <a:pt x="224132" y="674023"/>
                </a:lnTo>
                <a:lnTo>
                  <a:pt x="196953" y="702447"/>
                </a:lnTo>
                <a:lnTo>
                  <a:pt x="169659" y="731197"/>
                </a:lnTo>
                <a:lnTo>
                  <a:pt x="142250" y="760255"/>
                </a:lnTo>
                <a:lnTo>
                  <a:pt x="114729" y="789605"/>
                </a:lnTo>
                <a:lnTo>
                  <a:pt x="87097" y="819229"/>
                </a:lnTo>
                <a:lnTo>
                  <a:pt x="59354" y="849109"/>
                </a:lnTo>
                <a:lnTo>
                  <a:pt x="31504" y="879229"/>
                </a:lnTo>
                <a:lnTo>
                  <a:pt x="3547" y="909570"/>
                </a:lnTo>
                <a:lnTo>
                  <a:pt x="0" y="913432"/>
                </a:lnTo>
              </a:path>
            </a:pathLst>
          </a:custGeom>
          <a:ln w="685800">
            <a:solidFill>
              <a:schemeClr val="bg1">
                <a:lumMod val="85000"/>
                <a:alpha val="85098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65100" y="2169626"/>
            <a:ext cx="1729740" cy="2496820"/>
          </a:xfrm>
          <a:custGeom>
            <a:avLst/>
            <a:gdLst/>
            <a:ahLst/>
            <a:cxnLst/>
            <a:rect l="l" t="t" r="r" b="b"/>
            <a:pathLst>
              <a:path w="1564640" h="2496820">
                <a:moveTo>
                  <a:pt x="0" y="2496537"/>
                </a:moveTo>
                <a:lnTo>
                  <a:pt x="39472" y="2478298"/>
                </a:lnTo>
                <a:lnTo>
                  <a:pt x="75673" y="2461530"/>
                </a:lnTo>
                <a:lnTo>
                  <a:pt x="111717" y="2444789"/>
                </a:lnTo>
                <a:lnTo>
                  <a:pt x="147594" y="2428071"/>
                </a:lnTo>
                <a:lnTo>
                  <a:pt x="183291" y="2411374"/>
                </a:lnTo>
                <a:lnTo>
                  <a:pt x="218796" y="2394696"/>
                </a:lnTo>
                <a:lnTo>
                  <a:pt x="254099" y="2378034"/>
                </a:lnTo>
                <a:lnTo>
                  <a:pt x="289188" y="2361386"/>
                </a:lnTo>
                <a:lnTo>
                  <a:pt x="324051" y="2344748"/>
                </a:lnTo>
                <a:lnTo>
                  <a:pt x="358676" y="2328119"/>
                </a:lnTo>
                <a:lnTo>
                  <a:pt x="393053" y="2311495"/>
                </a:lnTo>
                <a:lnTo>
                  <a:pt x="461011" y="2278255"/>
                </a:lnTo>
                <a:lnTo>
                  <a:pt x="527835" y="2245006"/>
                </a:lnTo>
                <a:lnTo>
                  <a:pt x="593430" y="2211728"/>
                </a:lnTo>
                <a:lnTo>
                  <a:pt x="657705" y="2178401"/>
                </a:lnTo>
                <a:lnTo>
                  <a:pt x="720566" y="2145004"/>
                </a:lnTo>
                <a:lnTo>
                  <a:pt x="781921" y="2111516"/>
                </a:lnTo>
                <a:lnTo>
                  <a:pt x="841676" y="2077917"/>
                </a:lnTo>
                <a:lnTo>
                  <a:pt x="899741" y="2044186"/>
                </a:lnTo>
                <a:lnTo>
                  <a:pt x="956020" y="2010302"/>
                </a:lnTo>
                <a:lnTo>
                  <a:pt x="1010423" y="1976244"/>
                </a:lnTo>
                <a:lnTo>
                  <a:pt x="1062855" y="1941993"/>
                </a:lnTo>
                <a:lnTo>
                  <a:pt x="1113225" y="1907527"/>
                </a:lnTo>
                <a:lnTo>
                  <a:pt x="1161440" y="1872826"/>
                </a:lnTo>
                <a:lnTo>
                  <a:pt x="1207407" y="1837869"/>
                </a:lnTo>
                <a:lnTo>
                  <a:pt x="1251033" y="1802636"/>
                </a:lnTo>
                <a:lnTo>
                  <a:pt x="1292225" y="1767105"/>
                </a:lnTo>
                <a:lnTo>
                  <a:pt x="1330892" y="1731257"/>
                </a:lnTo>
                <a:lnTo>
                  <a:pt x="1366939" y="1695070"/>
                </a:lnTo>
                <a:lnTo>
                  <a:pt x="1400275" y="1658525"/>
                </a:lnTo>
                <a:lnTo>
                  <a:pt x="1430806" y="1621599"/>
                </a:lnTo>
                <a:lnTo>
                  <a:pt x="1458441" y="1584273"/>
                </a:lnTo>
                <a:lnTo>
                  <a:pt x="1483085" y="1546526"/>
                </a:lnTo>
                <a:lnTo>
                  <a:pt x="1504647" y="1508338"/>
                </a:lnTo>
                <a:lnTo>
                  <a:pt x="1523034" y="1469687"/>
                </a:lnTo>
                <a:lnTo>
                  <a:pt x="1538153" y="1430553"/>
                </a:lnTo>
                <a:lnTo>
                  <a:pt x="1549911" y="1390916"/>
                </a:lnTo>
                <a:lnTo>
                  <a:pt x="1558216" y="1350755"/>
                </a:lnTo>
                <a:lnTo>
                  <a:pt x="1562975" y="1310048"/>
                </a:lnTo>
                <a:lnTo>
                  <a:pt x="1564095" y="1268777"/>
                </a:lnTo>
                <a:lnTo>
                  <a:pt x="1563261" y="1247922"/>
                </a:lnTo>
                <a:lnTo>
                  <a:pt x="1558749" y="1205764"/>
                </a:lnTo>
                <a:lnTo>
                  <a:pt x="1550366" y="1162988"/>
                </a:lnTo>
                <a:lnTo>
                  <a:pt x="1538020" y="1119575"/>
                </a:lnTo>
                <a:lnTo>
                  <a:pt x="1521618" y="1075503"/>
                </a:lnTo>
                <a:lnTo>
                  <a:pt x="1491731" y="1014320"/>
                </a:lnTo>
                <a:lnTo>
                  <a:pt x="1453356" y="953328"/>
                </a:lnTo>
                <a:lnTo>
                  <a:pt x="1407024" y="892590"/>
                </a:lnTo>
                <a:lnTo>
                  <a:pt x="1381041" y="862337"/>
                </a:lnTo>
                <a:lnTo>
                  <a:pt x="1353267" y="832171"/>
                </a:lnTo>
                <a:lnTo>
                  <a:pt x="1323769" y="802101"/>
                </a:lnTo>
                <a:lnTo>
                  <a:pt x="1292614" y="772136"/>
                </a:lnTo>
                <a:lnTo>
                  <a:pt x="1259868" y="742282"/>
                </a:lnTo>
                <a:lnTo>
                  <a:pt x="1225598" y="712548"/>
                </a:lnTo>
                <a:lnTo>
                  <a:pt x="1189870" y="682942"/>
                </a:lnTo>
                <a:lnTo>
                  <a:pt x="1152750" y="653472"/>
                </a:lnTo>
                <a:lnTo>
                  <a:pt x="1114305" y="624146"/>
                </a:lnTo>
                <a:lnTo>
                  <a:pt x="1074601" y="594972"/>
                </a:lnTo>
                <a:lnTo>
                  <a:pt x="1033704" y="565959"/>
                </a:lnTo>
                <a:lnTo>
                  <a:pt x="991682" y="537114"/>
                </a:lnTo>
                <a:lnTo>
                  <a:pt x="948599" y="508445"/>
                </a:lnTo>
                <a:lnTo>
                  <a:pt x="904524" y="479960"/>
                </a:lnTo>
                <a:lnTo>
                  <a:pt x="859521" y="451668"/>
                </a:lnTo>
                <a:lnTo>
                  <a:pt x="813658" y="423576"/>
                </a:lnTo>
                <a:lnTo>
                  <a:pt x="767001" y="395692"/>
                </a:lnTo>
                <a:lnTo>
                  <a:pt x="719617" y="368025"/>
                </a:lnTo>
                <a:lnTo>
                  <a:pt x="671571" y="340583"/>
                </a:lnTo>
                <a:lnTo>
                  <a:pt x="622930" y="313373"/>
                </a:lnTo>
                <a:lnTo>
                  <a:pt x="573760" y="286404"/>
                </a:lnTo>
                <a:lnTo>
                  <a:pt x="524129" y="259683"/>
                </a:lnTo>
                <a:lnTo>
                  <a:pt x="474101" y="233220"/>
                </a:lnTo>
                <a:lnTo>
                  <a:pt x="423745" y="207020"/>
                </a:lnTo>
                <a:lnTo>
                  <a:pt x="373125" y="181094"/>
                </a:lnTo>
                <a:lnTo>
                  <a:pt x="322310" y="155449"/>
                </a:lnTo>
                <a:lnTo>
                  <a:pt x="271364" y="130092"/>
                </a:lnTo>
                <a:lnTo>
                  <a:pt x="220354" y="105033"/>
                </a:lnTo>
                <a:lnTo>
                  <a:pt x="169347" y="80278"/>
                </a:lnTo>
                <a:lnTo>
                  <a:pt x="118409" y="55836"/>
                </a:lnTo>
                <a:lnTo>
                  <a:pt x="67606" y="31716"/>
                </a:lnTo>
                <a:lnTo>
                  <a:pt x="17006" y="7924"/>
                </a:lnTo>
                <a:lnTo>
                  <a:pt x="0" y="0"/>
                </a:lnTo>
              </a:path>
            </a:pathLst>
          </a:custGeom>
          <a:ln w="685800">
            <a:solidFill>
              <a:schemeClr val="bg1">
                <a:lumMod val="85000"/>
                <a:alpha val="87843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99415" y="404655"/>
            <a:ext cx="1030343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200" b="1" i="0" u="none" strike="noStrike" dirty="0">
                <a:solidFill>
                  <a:srgbClr val="2251FF"/>
                </a:solidFill>
                <a:effectLst/>
                <a:latin typeface="Playfair Display"/>
              </a:rPr>
              <a:t>Застройка </a:t>
            </a:r>
            <a:r>
              <a:rPr lang="ru-RU" sz="3200" b="1" i="0" u="none" strike="noStrike" dirty="0" err="1">
                <a:solidFill>
                  <a:srgbClr val="2251FF"/>
                </a:solidFill>
                <a:effectLst/>
                <a:latin typeface="Playfair Display"/>
              </a:rPr>
              <a:t>колектива</a:t>
            </a:r>
            <a:r>
              <a:rPr lang="ru-RU" sz="3200" b="1" i="0" u="none" strike="noStrike" dirty="0">
                <a:solidFill>
                  <a:srgbClr val="2251FF"/>
                </a:solidFill>
                <a:effectLst/>
                <a:latin typeface="Playfair Display"/>
              </a:rPr>
              <a:t>?</a:t>
            </a:r>
            <a:endParaRPr lang="ru-RU" b="0" dirty="0">
              <a:solidFill>
                <a:srgbClr val="2251FF"/>
              </a:solidFill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</a:pPr>
            <a:endParaRPr lang="ru-RU" sz="1800" b="1" i="0" u="none" strike="noStrike" dirty="0">
              <a:solidFill>
                <a:srgbClr val="5E696C"/>
              </a:solidFill>
              <a:effectLst/>
              <a:latin typeface="Lato" panose="020F0502020204030203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Застройка коллектива</a:t>
            </a: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 - комплекс действий, влияющий на сплочение коллектива вокруг цели, деятельности и так далее. Базово в него включают: постановку авторитета руководителя группы, </a:t>
            </a:r>
            <a:r>
              <a:rPr lang="ru-RU" sz="18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командообразующие</a:t>
            </a: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 мероприятия, установление общих ценностей и основ взаимодействия,  коллективное целеполагание.</a:t>
            </a:r>
            <a:endParaRPr lang="ru-RU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3164" y="47789"/>
            <a:ext cx="1414745" cy="141476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A7D98AF-E859-AE7A-3C05-430599A4EBFC}"/>
              </a:ext>
            </a:extLst>
          </p:cNvPr>
          <p:cNvSpPr/>
          <p:nvPr/>
        </p:nvSpPr>
        <p:spPr>
          <a:xfrm>
            <a:off x="399415" y="3152656"/>
            <a:ext cx="103034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rgbClr val="2251FF"/>
                </a:solidFill>
                <a:effectLst/>
                <a:latin typeface="Playfair Display"/>
              </a:rPr>
              <a:t>Способы сплочения коллектива:</a:t>
            </a:r>
            <a:endParaRPr lang="ru-RU" sz="1400" b="0" dirty="0">
              <a:solidFill>
                <a:srgbClr val="2251FF"/>
              </a:solidFill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Тимбилдинг (НЕ ВЕРЕВОЧНЫЙ КУРС: городские квесты, </a:t>
            </a:r>
            <a:r>
              <a:rPr lang="ru-RU" sz="1800" b="1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фотокроссы</a:t>
            </a: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, детективы, коллективный ремонт/создание чего-то/готовка)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Создание командных традиций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Собрания и коллективные активности (походы в театр/кино/парки/и так далее)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Создание внутреннего СМИ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Игры и геймификация процесса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200" y="2846199"/>
            <a:ext cx="6477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200" b="1" i="0" u="none" strike="noStrike" dirty="0">
                <a:solidFill>
                  <a:srgbClr val="FF5806"/>
                </a:solidFill>
                <a:effectLst/>
                <a:latin typeface="Playfair Display"/>
              </a:rPr>
              <a:t>Меня не слушают! Что делать? </a:t>
            </a:r>
            <a:endParaRPr lang="ru-RU" sz="3200" b="1" i="0" u="none" strike="noStrike" dirty="0">
              <a:solidFill>
                <a:srgbClr val="F55E61"/>
              </a:solidFill>
              <a:effectLst/>
              <a:latin typeface="Playfair Display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2000" b="0" dirty="0">
              <a:effectLst/>
            </a:endParaRPr>
          </a:p>
        </p:txBody>
      </p:sp>
      <p:pic>
        <p:nvPicPr>
          <p:cNvPr id="3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3300" y="320675"/>
            <a:ext cx="1414745" cy="14147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04319" cy="6583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5797" y="506221"/>
            <a:ext cx="108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2251FF"/>
                </a:solidFill>
                <a:latin typeface="Playfair Display"/>
              </a:rPr>
              <a:t>З</a:t>
            </a:r>
            <a:r>
              <a:rPr lang="ru-RU" sz="3200" b="1" i="0" u="none" strike="noStrike" dirty="0">
                <a:solidFill>
                  <a:srgbClr val="2251FF"/>
                </a:solidFill>
                <a:effectLst/>
                <a:latin typeface="Playfair Display"/>
              </a:rPr>
              <a:t>астраиваем авторитет в вашем коллективе:</a:t>
            </a:r>
            <a:endParaRPr lang="ru-RU" b="0" dirty="0">
              <a:effectLst/>
            </a:endParaRPr>
          </a:p>
        </p:txBody>
      </p:sp>
      <p:pic>
        <p:nvPicPr>
          <p:cNvPr id="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7100" y="365428"/>
            <a:ext cx="1414745" cy="141476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46D6F3-6FDB-316B-E05C-67E7EA14F4CE}"/>
              </a:ext>
            </a:extLst>
          </p:cNvPr>
          <p:cNvSpPr/>
          <p:nvPr/>
        </p:nvSpPr>
        <p:spPr>
          <a:xfrm>
            <a:off x="477555" y="1487803"/>
            <a:ext cx="974990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rtl="0" fontAlgn="base">
              <a:spcBef>
                <a:spcPts val="600"/>
              </a:spcBef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Поставить себя в равную позицию с командой, вы все-таки ее часть, не отдельно,      НО не допускайте панибратства и относитесь ко всем на равных (выстраивание границ: мы - </a:t>
            </a:r>
            <a:r>
              <a:rPr lang="ru-RU" sz="18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волонетры</a:t>
            </a: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, но я - ментор, вы - мои </a:t>
            </a:r>
            <a:r>
              <a:rPr lang="ru-RU" sz="18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подкурируемые</a:t>
            </a: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pPr indent="457200" rtl="0" fontAlgn="base">
              <a:spcBef>
                <a:spcPts val="600"/>
              </a:spcBef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Вместе написать правила вашей команды (отношение к мату/выполнение договоренностей/правило 00:00 и так далее - все что предложит ваша команда должно устраивать 90-100% коллектива)</a:t>
            </a:r>
          </a:p>
          <a:p>
            <a:pPr indent="457200" rtl="0" fontAlgn="base">
              <a:spcBef>
                <a:spcPts val="600"/>
              </a:spcBef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Если вы что-то пообещали - то необходимо сделать, это основа авторитета, никто не забудет сказанных вами слов, и если сделать не получилось - объяснять по каким причинам так вышло. </a:t>
            </a:r>
          </a:p>
          <a:p>
            <a:pPr indent="457200" rtl="0" fontAlgn="base">
              <a:spcBef>
                <a:spcPts val="600"/>
              </a:spcBef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Договорная система - лучшее, что вы можете предложить. Письменная фиксация всех договоренностей (в чате/на бумаге и </a:t>
            </a:r>
            <a:r>
              <a:rPr lang="ru-RU" sz="18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тд</a:t>
            </a: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pPr indent="457200" rtl="0" fontAlgn="base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Учитывать и спрашивать мнение по поводу тех или иных решений, если вы этого хотите. </a:t>
            </a:r>
          </a:p>
          <a:p>
            <a:pPr indent="457200" rtl="0" fontAlgn="base">
              <a:spcBef>
                <a:spcPts val="600"/>
              </a:spcBef>
              <a:buFont typeface="+mj-lt"/>
              <a:buAutoNum type="arabicPeriod"/>
            </a:pPr>
            <a:r>
              <a:rPr lang="ru-RU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Быть справедливым, но помнить, что справедливость - жестока.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681</Words>
  <Application>Microsoft Office PowerPoint</Application>
  <PresentationFormat>Произвольный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</vt:lpstr>
      <vt:lpstr>Lato</vt:lpstr>
      <vt:lpstr>Playfair Display</vt:lpstr>
      <vt:lpstr>Office Theme</vt:lpstr>
      <vt:lpstr>Команда Что это такое и как с этим работать</vt:lpstr>
      <vt:lpstr>Команда — это группа людей, объединённых общими целями и ответственностью за результат</vt:lpstr>
      <vt:lpstr>Кто должен быть в команде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вас ждёт в вашей команде</vt:lpstr>
      <vt:lpstr>Что вас ждёт в вашей команде</vt:lpstr>
      <vt:lpstr>Презентация PowerPoint</vt:lpstr>
      <vt:lpstr>Групповая динамика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посты и презентация.cdr</dc:title>
  <dc:creator>Admin</dc:creator>
  <cp:lastModifiedBy>Некрасова Полина Алексеевна</cp:lastModifiedBy>
  <cp:revision>19</cp:revision>
  <dcterms:created xsi:type="dcterms:W3CDTF">2025-02-04T11:05:46Z</dcterms:created>
  <dcterms:modified xsi:type="dcterms:W3CDTF">2025-02-11T11:27:28Z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2025-02-04T00:00:00Z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2025-02-04T00:00:00Z</vt:filetime>
  </property>
  <property fmtid="{D5CDD505-2E9C-101B-9397-08002B2CF9AE}" pid="5" name="Producer">
    <vt:lpwstr>Corel PDF Engine Version 24.3.1.576</vt:lpwstr>
  </property>
</Properties>
</file>