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TR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4B9B4-B573-254E-BC66-FE7CE120C5BD}" type="datetimeFigureOut">
              <a:rPr lang="ru-TR" smtClean="0"/>
              <a:t>26.07.2026</a:t>
            </a:fld>
            <a:endParaRPr lang="ru-TR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TR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TR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TR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DFD5D-6972-2C46-BE57-485FF99F4C10}" type="slidenum">
              <a:rPr lang="ru-TR" smtClean="0"/>
              <a:t>‹#›</a:t>
            </a:fld>
            <a:endParaRPr lang="ru-TR"/>
          </a:p>
        </p:txBody>
      </p:sp>
    </p:spTree>
    <p:extLst>
      <p:ext uri="{BB962C8B-B14F-4D97-AF65-F5344CB8AC3E}">
        <p14:creationId xmlns:p14="http://schemas.microsoft.com/office/powerpoint/2010/main" val="118131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3A5F"/>
          </a:solidFill>
          <a:ln/>
        </p:spPr>
      </p:sp>
      <p:pic>
        <p:nvPicPr>
          <p:cNvPr id="3" name="Image 0" descr="images/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48640"/>
            <a:ext cx="1371600" cy="1371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14884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ВРОО «КЛУБ «ДЕЛОВОЕ ПОВОЛЖЬЕ»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822960" y="301752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Миссия: </a:t>
            </a:r>
            <a:r>
              <a:rPr lang="en-US" sz="1700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объединяем ресурсы, энергию, людей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822960" y="3456432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Девиз: </a:t>
            </a:r>
            <a:r>
              <a:rPr lang="en-US" sz="1700" i="1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Созидаем Вместе!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822960" y="4069080"/>
            <a:ext cx="2011680" cy="0"/>
          </a:xfrm>
          <a:prstGeom prst="line">
            <a:avLst/>
          </a:prstGeom>
          <a:noFill/>
          <a:ln w="25400">
            <a:solidFill>
              <a:srgbClr val="C9922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4297680"/>
            <a:ext cx="10241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9D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1998 года Клуб «Деловое Поволжье» объединяет представителей бизнеса, медиа, государственной власти и добровольческих объединений с целью совместной реализации социальных, благотворительных проектов и гуманитарных миссий.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2960" y="56235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Президент Клуба ДП: </a:t>
            </a:r>
            <a:r>
              <a:rPr lang="en-US" sz="1600" dirty="0">
                <a:solidFill>
                  <a:srgbClr val="C9D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Козак Ольга Михайловна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6080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Волгоград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ages/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82296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3774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30632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3749040" y="306324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Волгоград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2960" y="3575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Президент клуба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749040" y="3575304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Козак Ольга Михайловна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408736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ВКонтакте клуба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749040" y="408736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vk.ru/club_dp34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4599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ВКонтакте президента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749040" y="459943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vk.ru/olgakozak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22960" y="511149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Сайт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749040" y="5111496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https://dobro.ru/organizations/10197537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FA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клубе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5486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 основан в 1998 году в Волгограде и объединяет представителей бизнеса, медиа, государственной власти и добровольческих объединений на основе дружеской поддержки. Клуб системно помогает семьям участников СВО, многодетным семьям, семьям с детьми-инвалидами и людям с ОВЗ, а также поддерживает представителей спорта, культуры, науки и образования региона.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40080" y="3611880"/>
            <a:ext cx="5486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Деятельность клуба не ограничивается экологическими субботниками: параллельно реализуются благотворительные, просветительские, образовательные и творческие проекты — от помощи больницам и Школы Ремонта до литературных вечеров и бизнес-нетворкинга. На мероприятиях выступают представители бизнеса, эксперты и известные ведущие города; волонтёры, блогеры, журналисты и фотографы участвуют как информационные партнёры.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92240" y="1371600"/>
            <a:ext cx="5074920" cy="4206240"/>
          </a:xfrm>
          <a:prstGeom prst="rect">
            <a:avLst/>
          </a:prstGeom>
          <a:solidFill>
            <a:srgbClr val="F4F6F9"/>
          </a:solidFill>
          <a:ln/>
        </p:spPr>
      </p:sp>
      <p:pic>
        <p:nvPicPr>
          <p:cNvPr id="6" name="Image 0" descr="images/event2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75120" y="1554480"/>
            <a:ext cx="4709160" cy="30632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75120" y="4709160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Участники клуба на мероприятии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клубе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Направления деятельности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3410712" cy="22402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4" name="Shape 2"/>
          <p:cNvSpPr/>
          <p:nvPr/>
        </p:nvSpPr>
        <p:spPr>
          <a:xfrm>
            <a:off x="841248" y="16184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5" name="Text 3"/>
          <p:cNvSpPr/>
          <p:nvPr/>
        </p:nvSpPr>
        <p:spPr>
          <a:xfrm>
            <a:off x="1051560" y="15270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Благотворительность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51560" y="19202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Помощь детям-отказникам, одиноким пожилым людям и военнослужащим; поддержка семей участников СВО, многодетных семей, семей с детьми-инвалидами и людей с ОВЗ (проект #ПодаркивБольницы, с 2015 года).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370832" y="1417320"/>
            <a:ext cx="3410712" cy="22402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16184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9" name="Text 7"/>
          <p:cNvSpPr/>
          <p:nvPr/>
        </p:nvSpPr>
        <p:spPr>
          <a:xfrm>
            <a:off x="4782312" y="15270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Экология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782312" y="19202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Экологические субботники на берегу Волги с 2012 года и ежегодный Эко-Фестиваль на Волге, приуроченный ко Дню Волги (с 2022 года).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101584" y="1417320"/>
            <a:ext cx="3410712" cy="22402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8302752" y="16184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13" name="Text 11"/>
          <p:cNvSpPr/>
          <p:nvPr/>
        </p:nvSpPr>
        <p:spPr>
          <a:xfrm>
            <a:off x="8513064" y="15270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предпринимательства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513064" y="19202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Встречи, дискуссии и обмен опытом между представителями бизнеса и экспертами региона.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3931920"/>
            <a:ext cx="3410712" cy="22402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841248" y="41330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17" name="Text 15"/>
          <p:cNvSpPr/>
          <p:nvPr/>
        </p:nvSpPr>
        <p:spPr>
          <a:xfrm>
            <a:off x="1051560" y="40416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Просвещение и культура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51560" y="44348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Интеллектуально-образовательные вторники, литературные вечера и благотворительные марафоны для сбора подарков детям (с 2012 года).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370832" y="3931920"/>
            <a:ext cx="3410712" cy="2240280"/>
          </a:xfrm>
          <a:prstGeom prst="rect">
            <a:avLst/>
          </a:prstGeom>
          <a:solidFill>
            <a:srgbClr val="FCEFD9"/>
          </a:solidFill>
          <a:ln/>
        </p:spPr>
      </p:sp>
      <p:sp>
        <p:nvSpPr>
          <p:cNvPr id="20" name="Shape 18"/>
          <p:cNvSpPr/>
          <p:nvPr/>
        </p:nvSpPr>
        <p:spPr>
          <a:xfrm>
            <a:off x="4572000" y="41330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21" name="Text 19"/>
          <p:cNvSpPr/>
          <p:nvPr/>
        </p:nvSpPr>
        <p:spPr>
          <a:xfrm>
            <a:off x="4782312" y="40416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Ремонта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782312" y="44348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Бесплатное обучение бытовым ремонтным навыкам для семей, подростков и женщин на базе Творческого пространства для волонтёров (с 2025 года).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101584" y="3931920"/>
            <a:ext cx="3410712" cy="22402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24" name="Shape 22"/>
          <p:cNvSpPr/>
          <p:nvPr/>
        </p:nvSpPr>
        <p:spPr>
          <a:xfrm>
            <a:off x="8302752" y="4133088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25" name="Text 23"/>
          <p:cNvSpPr/>
          <p:nvPr/>
        </p:nvSpPr>
        <p:spPr>
          <a:xfrm>
            <a:off x="8513064" y="4041648"/>
            <a:ext cx="28163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Медиа-партнёрство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513064" y="4434840"/>
            <a:ext cx="2816352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Сотрудничество с блогерами, журналистами и фотографами для освещения социальных инициатив клуба.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Направления деятельности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проекты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2606040" cy="42062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544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#ПодаркивБольницы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822960" y="22402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2015 года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822960" y="260604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Помощь детям, пожилым людям и военнослужащим в больницах и социальных учреждениях, в том числе в период пандемии и СВО. Поддержка семей участников СВО, многодетных семей, семей с детьми-инвалидами и людей с ОВЗ. Периодически проводятся Благотворительные форумы #НаВолге.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502152" y="1371600"/>
            <a:ext cx="2606040" cy="42062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8" name="Text 6"/>
          <p:cNvSpPr/>
          <p:nvPr/>
        </p:nvSpPr>
        <p:spPr>
          <a:xfrm>
            <a:off x="3685032" y="15544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Эко-Фестиваль на Волге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3685032" y="22402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2012 / фестиваль с 2022 года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85032" y="260604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Экологические субботники на берегу Волги переросли в ежегодный фестиваль ко Дню Волги: чистка берега и творческая программа.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685032" y="5166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vk.ru/on_the_volga34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364224" y="1371600"/>
            <a:ext cx="2606040" cy="42062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3" name="Text 11"/>
          <p:cNvSpPr/>
          <p:nvPr/>
        </p:nvSpPr>
        <p:spPr>
          <a:xfrm>
            <a:off x="6547104" y="15544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Просветительские вечера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547104" y="22402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2012 года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547104" y="260604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Интеллектуально-образовательные вторники, литературные вечера и благотворительные бизнес-ужины для сбора подарков детям.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47104" y="5166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vk.ru/club_dp34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9226296" y="1371600"/>
            <a:ext cx="2606040" cy="4206240"/>
          </a:xfrm>
          <a:prstGeom prst="rect">
            <a:avLst/>
          </a:prstGeom>
          <a:solidFill>
            <a:srgbClr val="FCEFD9"/>
          </a:solidFill>
          <a:ln/>
        </p:spPr>
      </p:sp>
      <p:sp>
        <p:nvSpPr>
          <p:cNvPr id="18" name="Text 16"/>
          <p:cNvSpPr/>
          <p:nvPr/>
        </p:nvSpPr>
        <p:spPr>
          <a:xfrm>
            <a:off x="9409176" y="1554480"/>
            <a:ext cx="2240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Ремонта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409176" y="22402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92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2025 года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9409176" y="2606040"/>
            <a:ext cx="22402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Бесплатное обучение бытовым ремонтным навыкам для семей, подростков и женщин. Работает на базе Творческого пространства для волонтёров.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409176" y="516636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vk.ru/remont34dp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проекты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клуба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3410712" cy="4023360"/>
          </a:xfrm>
          <a:prstGeom prst="rect">
            <a:avLst/>
          </a:prstGeom>
          <a:solidFill>
            <a:srgbClr val="F4F6F9"/>
          </a:solidFill>
          <a:ln/>
        </p:spPr>
      </p:sp>
      <p:pic>
        <p:nvPicPr>
          <p:cNvPr id="4" name="Image 0" descr="images/event1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7240" y="1508760"/>
            <a:ext cx="3136392" cy="32461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4846320"/>
            <a:ext cx="3136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Эко-субботник на берегу Волги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4370832" y="1371600"/>
            <a:ext cx="3410712" cy="4023360"/>
          </a:xfrm>
          <a:prstGeom prst="rect">
            <a:avLst/>
          </a:prstGeom>
          <a:solidFill>
            <a:srgbClr val="F4F6F9"/>
          </a:solidFill>
          <a:ln/>
        </p:spPr>
      </p:sp>
      <p:pic>
        <p:nvPicPr>
          <p:cNvPr id="7" name="Image 1" descr="images/event4_hospital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07992" y="1508760"/>
            <a:ext cx="3136392" cy="32461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07992" y="4846320"/>
            <a:ext cx="3136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Доставка гуманитарной помощи (#ПодаркивБольницы)</a:t>
            </a:r>
            <a:endParaRPr lang="en-US" sz="1050" dirty="0"/>
          </a:p>
        </p:txBody>
      </p:sp>
      <p:sp>
        <p:nvSpPr>
          <p:cNvPr id="9" name="Shape 5"/>
          <p:cNvSpPr/>
          <p:nvPr/>
        </p:nvSpPr>
        <p:spPr>
          <a:xfrm>
            <a:off x="8101584" y="1371600"/>
            <a:ext cx="3410712" cy="4023360"/>
          </a:xfrm>
          <a:prstGeom prst="rect">
            <a:avLst/>
          </a:prstGeom>
          <a:solidFill>
            <a:srgbClr val="F4F6F9"/>
          </a:solidFill>
          <a:ln/>
        </p:spPr>
      </p:sp>
      <p:pic>
        <p:nvPicPr>
          <p:cNvPr id="10" name="Image 2" descr="images/event3.jpe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38744" y="1508760"/>
            <a:ext cx="3136392" cy="32461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38744" y="4846320"/>
            <a:ext cx="3136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Фестиваль на Волге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клуба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 Фестиваля на Волге</a:t>
            </a:r>
            <a:endParaRPr lang="en-US" sz="2600" dirty="0"/>
          </a:p>
        </p:txBody>
      </p:sp>
      <p:pic>
        <p:nvPicPr>
          <p:cNvPr id="3" name="Image 0" descr="images/partners_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541" y="1097280"/>
            <a:ext cx="8282614" cy="5349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 Фестиваля на Волге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 работы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719072"/>
            <a:ext cx="128016" cy="128016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4" name="Text 2"/>
          <p:cNvSpPr/>
          <p:nvPr/>
        </p:nvSpPr>
        <p:spPr>
          <a:xfrm>
            <a:off x="960120" y="160020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Работает в Волгограде с 1998 года — устойчивое, давно сложившееся сообщество.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70632"/>
            <a:ext cx="128016" cy="128016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65176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Регулярные встречи и мероприятия с участием предпринимателей, экспертов и медиа-специалистов.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822192"/>
            <a:ext cx="128016" cy="128016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370332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Ежегодный формат крупных событий: Фестиваль на Волге, благотворительные марафоны, акции помощи.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40080" y="4873752"/>
            <a:ext cx="128016" cy="128016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4754880"/>
            <a:ext cx="10241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E4E9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Открытое участие волонтёров, блогеров и информационных партнёров.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 работы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 и сообщество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108813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2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Мероприятия клуба проходят при поддержке местного бизнеса и общественных организаций Волгограда, а также в партнёрстве с органами государственной власти региона: комитетом образования, комитетом здравоохранения, Минприроды, МЧС, МВД, Росгвардией и Службой спасения. К проектам присоединяются волонтёрские объединения, студенчество и молодёжные организации региона, а также блогеры, журналисты и фотографы в качестве информационных партнёров.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3337560"/>
            <a:ext cx="2606040" cy="23774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3611880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3840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Бизнес-партнёры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474720" y="3337560"/>
            <a:ext cx="2606040" cy="23774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3703320" y="3611880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9" name="Text 7"/>
          <p:cNvSpPr/>
          <p:nvPr/>
        </p:nvSpPr>
        <p:spPr>
          <a:xfrm>
            <a:off x="3703320" y="3840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Органы государственной власти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309360" y="3337560"/>
            <a:ext cx="2606040" cy="23774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1" name="Shape 9"/>
          <p:cNvSpPr/>
          <p:nvPr/>
        </p:nvSpPr>
        <p:spPr>
          <a:xfrm>
            <a:off x="6537960" y="3611880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12" name="Text 10"/>
          <p:cNvSpPr/>
          <p:nvPr/>
        </p:nvSpPr>
        <p:spPr>
          <a:xfrm>
            <a:off x="6537960" y="3840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Волонтёрские организации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144000" y="3337560"/>
            <a:ext cx="2606040" cy="237744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14" name="Shape 12"/>
          <p:cNvSpPr/>
          <p:nvPr/>
        </p:nvSpPr>
        <p:spPr>
          <a:xfrm>
            <a:off x="9372600" y="3611880"/>
            <a:ext cx="109728" cy="109728"/>
          </a:xfrm>
          <a:prstGeom prst="rect">
            <a:avLst/>
          </a:prstGeom>
          <a:solidFill>
            <a:srgbClr val="C9922A"/>
          </a:solidFill>
          <a:ln/>
        </p:spPr>
      </p:sp>
      <p:sp>
        <p:nvSpPr>
          <p:cNvPr id="15" name="Text 13"/>
          <p:cNvSpPr/>
          <p:nvPr/>
        </p:nvSpPr>
        <p:spPr>
          <a:xfrm>
            <a:off x="9372600" y="3840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Медиа и инфопартнёры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Партнёры и сообщество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Юридическая информация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10881360" cy="3840480"/>
          </a:xfrm>
          <a:prstGeom prst="rect">
            <a:avLst/>
          </a:prstGeom>
          <a:solidFill>
            <a:srgbClr val="F4F6F9"/>
          </a:solidFill>
          <a:ln/>
        </p:spPr>
      </p:sp>
      <p:sp>
        <p:nvSpPr>
          <p:cNvPr id="4" name="Text 2"/>
          <p:cNvSpPr/>
          <p:nvPr/>
        </p:nvSpPr>
        <p:spPr>
          <a:xfrm>
            <a:off x="1005840" y="187452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Полное наименование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434840" y="187452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Волгоградская региональная общественная организация «Клуб «Деловое Поволжье»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1005840" y="242316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Сокращённое наименование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434840" y="242316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ВРОО «Клуб ДП»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05840" y="297180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ИНН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434840" y="297180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3441018127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005840" y="352044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ОГРН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34840" y="352044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1023400012437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005840" y="406908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Президент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34840" y="406908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Козак Ольга Михайловна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005840" y="4617720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434840" y="461772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Волгоград, Волгоградская область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Юридическая информация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534095" y="644652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«Деловое Поволжье»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Сергей Козак</cp:lastModifiedBy>
  <cp:revision>2</cp:revision>
  <dcterms:created xsi:type="dcterms:W3CDTF">2026-07-25T14:21:50Z</dcterms:created>
  <dcterms:modified xsi:type="dcterms:W3CDTF">2026-07-25T21:51:45Z</dcterms:modified>
</cp:coreProperties>
</file>