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65" r:id="rId5"/>
    <p:sldId id="258" r:id="rId6"/>
    <p:sldId id="260" r:id="rId7"/>
    <p:sldId id="263" r:id="rId8"/>
    <p:sldId id="266" r:id="rId9"/>
    <p:sldId id="267" r:id="rId10"/>
    <p:sldId id="268" r:id="rId11"/>
    <p:sldId id="261" r:id="rId12"/>
    <p:sldId id="26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рия Киреева" initials="МК" lastIdx="0" clrIdx="0">
    <p:extLst>
      <p:ext uri="{19B8F6BF-5375-455C-9EA6-DF929625EA0E}">
        <p15:presenceInfo xmlns:p15="http://schemas.microsoft.com/office/powerpoint/2012/main" userId="7be834025ad2aaa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97" autoAdjust="0"/>
    <p:restoredTop sz="94660"/>
  </p:normalViewPr>
  <p:slideViewPr>
    <p:cSldViewPr snapToGrid="0">
      <p:cViewPr varScale="1">
        <p:scale>
          <a:sx n="69" d="100"/>
          <a:sy n="69" d="100"/>
        </p:scale>
        <p:origin x="11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4E685-204A-4B70-A08E-ACB919F207F1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D4D68-DD6F-46BF-A420-6DF8237CF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735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4E685-204A-4B70-A08E-ACB919F207F1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D4D68-DD6F-46BF-A420-6DF8237CF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429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4E685-204A-4B70-A08E-ACB919F207F1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D4D68-DD6F-46BF-A420-6DF8237CF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966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4E685-204A-4B70-A08E-ACB919F207F1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D4D68-DD6F-46BF-A420-6DF8237CF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454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4E685-204A-4B70-A08E-ACB919F207F1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D4D68-DD6F-46BF-A420-6DF8237CF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922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4E685-204A-4B70-A08E-ACB919F207F1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D4D68-DD6F-46BF-A420-6DF8237CF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39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4E685-204A-4B70-A08E-ACB919F207F1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D4D68-DD6F-46BF-A420-6DF8237CF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352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4E685-204A-4B70-A08E-ACB919F207F1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D4D68-DD6F-46BF-A420-6DF8237CF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363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4E685-204A-4B70-A08E-ACB919F207F1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D4D68-DD6F-46BF-A420-6DF8237CF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208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4E685-204A-4B70-A08E-ACB919F207F1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D4D68-DD6F-46BF-A420-6DF8237CF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413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4E685-204A-4B70-A08E-ACB919F207F1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D4D68-DD6F-46BF-A420-6DF8237CF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066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4E685-204A-4B70-A08E-ACB919F207F1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D4D68-DD6F-46BF-A420-6DF8237CF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43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Фотоотчет проведенных мероприятий проекта «Читай, мама!»</a:t>
            </a:r>
            <a:br>
              <a:rPr lang="ru-RU" dirty="0" smtClean="0"/>
            </a:br>
            <a:r>
              <a:rPr lang="ru-RU" dirty="0" smtClean="0"/>
              <a:t>на 30.11.2022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5650523"/>
            <a:ext cx="10269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Исполнитель Киреева М.Ю.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656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5420"/>
          </a:xfrm>
        </p:spPr>
        <p:txBody>
          <a:bodyPr>
            <a:norm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розыгрыша комплекта книг среди участников книжного клуба и подписчиков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01.11.2022-30.11.2022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28" y="1191491"/>
            <a:ext cx="2937163" cy="22028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796" y="1191491"/>
            <a:ext cx="1652155" cy="22028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802" y="1191491"/>
            <a:ext cx="3251689" cy="43355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62" y="3573016"/>
            <a:ext cx="3339034" cy="32849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27418" y="3692014"/>
            <a:ext cx="338050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Еще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сюрприз от проекта «Читай, мама» - книжный розыгрыш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Целых 10 новых книг, ещё пахнущих типографией и полкой книжного магазина,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разыграны среди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любителей чтения из числа подписчиков «Севастопольских мам». Конечно же, это именно те романы, которые участницы проекта выбирали для обсуждения в течение 2022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818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3115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Проведение конкурса  детских рисунков «Моя любимая книга» ко Дню защиты </a:t>
            </a:r>
            <a:r>
              <a:rPr lang="ru-RU" sz="2000" dirty="0" smtClean="0"/>
              <a:t>детей</a:t>
            </a:r>
            <a:br>
              <a:rPr lang="ru-RU" sz="2000" dirty="0" smtClean="0"/>
            </a:br>
            <a:r>
              <a:rPr lang="ru-RU" sz="2000" dirty="0"/>
              <a:t>15.05.2022-02.06.2022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52131"/>
            <a:ext cx="2561492" cy="25614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94275"/>
            <a:ext cx="2548310" cy="18256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030" y="1352131"/>
            <a:ext cx="3133346" cy="24552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842" y="4043830"/>
            <a:ext cx="1462861" cy="20760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010" y="4119252"/>
            <a:ext cx="1555200" cy="21756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20836" y="1676400"/>
            <a:ext cx="26323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</a:t>
            </a:r>
            <a:r>
              <a:rPr lang="ru-RU" sz="1400" dirty="0" smtClean="0"/>
              <a:t>В мае 2022 года приносили </a:t>
            </a:r>
            <a:r>
              <a:rPr lang="ru-RU" sz="1400" dirty="0"/>
              <a:t>свои художественные работы на тему «Моя любимая книга» в офис «Севастопольских мам» </a:t>
            </a:r>
            <a:r>
              <a:rPr lang="ru-RU" sz="1400" dirty="0" smtClean="0"/>
              <a:t>маленькие наши читатели. До </a:t>
            </a:r>
            <a:r>
              <a:rPr lang="ru-RU" sz="1400" dirty="0"/>
              <a:t>конца мая </a:t>
            </a:r>
            <a:r>
              <a:rPr lang="ru-RU" sz="1400" dirty="0" smtClean="0"/>
              <a:t>шло голосование за </a:t>
            </a:r>
            <a:r>
              <a:rPr lang="ru-RU" sz="1400" dirty="0"/>
              <a:t>лучший рисунок, и ко Дню защиты детей </a:t>
            </a:r>
            <a:r>
              <a:rPr lang="ru-RU" sz="1400" dirty="0" smtClean="0"/>
              <a:t>были объявлены победители. Лучшие работы были награждены.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146370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3966"/>
          </a:xfrm>
        </p:spPr>
        <p:txBody>
          <a:bodyPr>
            <a:norm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отчета о ходе проекта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30.03.2022-30.11.2022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2954" t="27372" r="20824" b="3854"/>
          <a:stretch/>
        </p:blipFill>
        <p:spPr>
          <a:xfrm>
            <a:off x="838200" y="1537854"/>
            <a:ext cx="7315200" cy="48213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53400" y="1537854"/>
            <a:ext cx="30410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В течение отчетного периода были подготовлены и сданы три квартальных набора отчетов и один итоговый со всеми необходимыми документами.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5862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информационной кампании для освещения начала, этапов реализации и итогов  проекта (подготовка и публикация анонсов событий и отчетов о их проведении, а также публикаций о читающих семьях Севастополя; подготовка и рассылка в городские и федеральные СМИ пресс-релизов о старте, ходе и итогах проекта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14.01.2022-30.11.2022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15875" t="14172" r="-2301"/>
          <a:stretch/>
        </p:blipFill>
        <p:spPr bwMode="auto">
          <a:xfrm>
            <a:off x="838200" y="1690687"/>
            <a:ext cx="4966855" cy="28674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l="29776" t="16642" r="27136"/>
          <a:stretch/>
        </p:blipFill>
        <p:spPr bwMode="auto">
          <a:xfrm>
            <a:off x="5944869" y="1690686"/>
            <a:ext cx="5194185" cy="30891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91526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6851510"/>
              </p:ext>
            </p:extLst>
          </p:nvPr>
        </p:nvGraphicFramePr>
        <p:xfrm>
          <a:off x="2373023" y="180211"/>
          <a:ext cx="6753225" cy="822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53225">
                  <a:extLst>
                    <a:ext uri="{9D8B030D-6E8A-4147-A177-3AD203B41FA5}">
                      <a16:colId xmlns:a16="http://schemas.microsoft.com/office/drawing/2014/main" val="37559507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79375" marR="8636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благотворительной акции по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буккроссингу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«День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книгодарения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к Международному дню </a:t>
                      </a:r>
                      <a:r>
                        <a:rPr lang="ru-RU" sz="1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книгодарения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79375" marR="86360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14.01.2022-18.01.2022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317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7782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79375" marR="86360"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317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025237"/>
                  </a:ext>
                </a:extLst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l="20185" t="13337" r="21250"/>
          <a:stretch/>
        </p:blipFill>
        <p:spPr>
          <a:xfrm>
            <a:off x="864811" y="1812456"/>
            <a:ext cx="2834353" cy="223527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/>
          <a:srcRect l="20505" t="13936" r="21675"/>
          <a:stretch/>
        </p:blipFill>
        <p:spPr>
          <a:xfrm>
            <a:off x="864811" y="4333984"/>
            <a:ext cx="2817769" cy="223527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307" y="3076141"/>
            <a:ext cx="3719977" cy="27899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68146" y="1812456"/>
            <a:ext cx="303414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   В </a:t>
            </a:r>
            <a:r>
              <a:rPr lang="ru-RU" dirty="0"/>
              <a:t>ходе проведения акции "День </a:t>
            </a:r>
            <a:r>
              <a:rPr lang="ru-RU" dirty="0" err="1"/>
              <a:t>книгодарения</a:t>
            </a:r>
            <a:r>
              <a:rPr lang="ru-RU" dirty="0"/>
              <a:t>", приуроченной к Международному дню </a:t>
            </a:r>
            <a:r>
              <a:rPr lang="ru-RU" dirty="0" err="1"/>
              <a:t>книгодарения</a:t>
            </a:r>
            <a:r>
              <a:rPr lang="ru-RU" dirty="0"/>
              <a:t>, отмечающемуся мировым читающим сообществом 14 февраля, было проведено информирование севастопольских семей о важности </a:t>
            </a:r>
            <a:r>
              <a:rPr lang="ru-RU" dirty="0" err="1"/>
              <a:t>буккроссинга</a:t>
            </a:r>
            <a:r>
              <a:rPr lang="ru-RU" dirty="0"/>
              <a:t> и </a:t>
            </a:r>
            <a:r>
              <a:rPr lang="ru-RU" dirty="0" err="1"/>
              <a:t>проанонсирована</a:t>
            </a:r>
            <a:r>
              <a:rPr lang="ru-RU" dirty="0"/>
              <a:t> данная </a:t>
            </a:r>
            <a:r>
              <a:rPr lang="ru-RU" dirty="0" smtClean="0"/>
              <a:t>акция.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287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благотворительной акции по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буккроссингу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«День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книгодарения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к Международному дню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книгодарения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19.02.2022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97" y="1690688"/>
            <a:ext cx="3096522" cy="23223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858" y="1690688"/>
            <a:ext cx="3325091" cy="44334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044" y="1690688"/>
            <a:ext cx="3352121" cy="44750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4098" y="4184072"/>
            <a:ext cx="309652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sz="1600" dirty="0" smtClean="0"/>
              <a:t>В </a:t>
            </a:r>
            <a:r>
              <a:rPr lang="ru-RU" sz="1600" dirty="0"/>
              <a:t>ходе проведения акции "День </a:t>
            </a:r>
            <a:r>
              <a:rPr lang="ru-RU" sz="1600" dirty="0" err="1"/>
              <a:t>книгодарения</a:t>
            </a:r>
            <a:r>
              <a:rPr lang="ru-RU" sz="1600" dirty="0"/>
              <a:t>", приуроченной к Международному дню </a:t>
            </a:r>
            <a:r>
              <a:rPr lang="ru-RU" sz="1600" dirty="0" err="1"/>
              <a:t>книгодарения</a:t>
            </a:r>
            <a:r>
              <a:rPr lang="ru-RU" sz="1600" dirty="0"/>
              <a:t>, отмечающемуся мировым читающим сообществом 14 февраля, </a:t>
            </a:r>
            <a:r>
              <a:rPr lang="ru-RU" sz="1600" dirty="0" smtClean="0"/>
              <a:t>проведена </a:t>
            </a:r>
            <a:r>
              <a:rPr lang="ru-RU" sz="1600" dirty="0"/>
              <a:t>акция в офисе </a:t>
            </a:r>
            <a:r>
              <a:rPr lang="ru-RU" sz="1600" dirty="0" smtClean="0"/>
              <a:t>СРОО </a:t>
            </a:r>
            <a:r>
              <a:rPr lang="ru-RU" sz="1600" dirty="0"/>
              <a:t>Севастопольские </a:t>
            </a:r>
            <a:r>
              <a:rPr lang="ru-RU" sz="1600" dirty="0" smtClean="0"/>
              <a:t>мамы.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967134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600" y="75374"/>
            <a:ext cx="10515600" cy="737453"/>
          </a:xfrm>
        </p:spPr>
        <p:txBody>
          <a:bodyPr>
            <a:norm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литературных встреч для молодых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матерей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30.01.2022-30.11.2022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05" y="812827"/>
            <a:ext cx="3923324" cy="22068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05" y="3369222"/>
            <a:ext cx="4134467" cy="31008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456" y="3369222"/>
            <a:ext cx="4793817" cy="31946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20146" y="808265"/>
            <a:ext cx="51231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силу материнского выгорания, на профилактику которого направлен проект "Читай, мама", не все мамы захотели, чтобы их изображения были использованы для публикаций и отчётов проекта. Также далеко не все мамы дали согласие на предоставление личных данных и фотосъёмку своих детей в силу родительской обеспокоенности во время обострения внешнеполитической ситуации. В связи с вышеуказанными обстоятельствами на фотографиях представлена лишь ограниченная выборка участников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89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793067" cy="2133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358" y="1"/>
            <a:ext cx="3793067" cy="21336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2199"/>
            <a:ext cx="3793068" cy="21336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487" y="2362199"/>
            <a:ext cx="3727938" cy="27959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44" y="1"/>
            <a:ext cx="3805383" cy="28540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03844" y="3061855"/>
            <a:ext cx="380538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В течение этого года в третье воскресенье каждого месяца мы встречались с молодыми мамами в офисе СРОО «Севастопольские мама» за чашкой чая с печеньем и душевными разговорами о высоком (прочитанном). Такие встречи очень помогли каждой участнице свободно вздохнуть и перезагрузиться.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4115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19" y="318654"/>
            <a:ext cx="4100945" cy="30757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241" y="318654"/>
            <a:ext cx="4088170" cy="30757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19" y="3563334"/>
            <a:ext cx="3938706" cy="296326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241" y="3563334"/>
            <a:ext cx="4088170" cy="307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969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0220"/>
          </a:xfrm>
        </p:spPr>
        <p:txBody>
          <a:bodyPr>
            <a:norm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присмотра для детей участниц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клуба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30.01.2022-30.11.2022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93" y="1205346"/>
            <a:ext cx="3448716" cy="25865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385" y="1203945"/>
            <a:ext cx="3827451" cy="25506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93" y="4070435"/>
            <a:ext cx="3653862" cy="24349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833" y="4064026"/>
            <a:ext cx="3245014" cy="24413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091" y="3665209"/>
            <a:ext cx="3786909" cy="28401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86800" y="1094509"/>
            <a:ext cx="33112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Во время встреч дети находились под присмотром сертифицированной и высокопрофессиональной няни. Делали поделки, лепили, рисовали, играли в настольные игры и многое другое.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1716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9384"/>
          </a:xfrm>
        </p:spPr>
        <p:txBody>
          <a:bodyPr>
            <a:norm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Съемка социального видеоролика «Читает мама, читаю 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01.07.2022-30.07.2022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909" y="872837"/>
            <a:ext cx="2567997" cy="55579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675" y="872836"/>
            <a:ext cx="2458104" cy="53201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53345" y="1427018"/>
            <a:ext cx="29371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    Команда </a:t>
            </a:r>
            <a:r>
              <a:rPr lang="ru-RU" dirty="0"/>
              <a:t>проекта подготовила видео о том, как проходят наши </a:t>
            </a:r>
            <a:r>
              <a:rPr lang="ru-RU" dirty="0" smtClean="0"/>
              <a:t>заседания. В съемках участвовали непосредственно участники клуба на очередной встрече.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98603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419</Words>
  <Application>Microsoft Office PowerPoint</Application>
  <PresentationFormat>Широкоэкранный</PresentationFormat>
  <Paragraphs>21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Фотоотчет проведенных мероприятий проекта «Читай, мама!» на 30.11.2022</vt:lpstr>
      <vt:lpstr>Проведение информационной кампании для освещения начала, этапов реализации и итогов  проекта (подготовка и публикация анонсов событий и отчетов о их проведении, а также публикаций о читающих семьях Севастополя; подготовка и рассылка в городские и федеральные СМИ пресс-релизов о старте, ходе и итогах проекта) 14.01.2022-30.11.2022</vt:lpstr>
      <vt:lpstr>Презентация PowerPoint</vt:lpstr>
      <vt:lpstr>Проведение благотворительной акции по буккроссингу «День книгодарения» к Международному дню книгодарения 19.02.2022</vt:lpstr>
      <vt:lpstr>Организация литературных встреч для молодых матерей 30.01.2022-30.11.2022</vt:lpstr>
      <vt:lpstr>Презентация PowerPoint</vt:lpstr>
      <vt:lpstr>Презентация PowerPoint</vt:lpstr>
      <vt:lpstr>Организация присмотра для детей участниц клуба 30.01.2022-30.11.2022</vt:lpstr>
      <vt:lpstr>Съемка социального видеоролика «Читает мама, читаю я» 01.07.2022-30.07.2022</vt:lpstr>
      <vt:lpstr>Проведение розыгрыша комплекта книг среди участников книжного клуба и подписчиков проекта 01.11.2022-30.11.2022</vt:lpstr>
      <vt:lpstr>Проведение конкурса  детских рисунков «Моя любимая книга» ко Дню защиты детей 15.05.2022-02.06.2022</vt:lpstr>
      <vt:lpstr>Предоставление отчета о ходе проекта  30.03.2022-30.11.2022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Фотоотчет проведенных мероприятий проекта «Читай, мама!» на 01.04.2022</dc:title>
  <dc:creator>Мария Киреева</dc:creator>
  <cp:lastModifiedBy>Мария Киреева</cp:lastModifiedBy>
  <cp:revision>25</cp:revision>
  <dcterms:created xsi:type="dcterms:W3CDTF">2022-04-12T07:17:02Z</dcterms:created>
  <dcterms:modified xsi:type="dcterms:W3CDTF">2022-12-08T20:37:20Z</dcterms:modified>
</cp:coreProperties>
</file>