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73" r:id="rId4"/>
    <p:sldId id="274" r:id="rId5"/>
    <p:sldId id="276" r:id="rId6"/>
    <p:sldId id="278" r:id="rId7"/>
    <p:sldId id="279" r:id="rId8"/>
    <p:sldId id="280" r:id="rId9"/>
    <p:sldId id="28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5124"/>
    <a:srgbClr val="6C4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50" d="100"/>
          <a:sy n="50" d="100"/>
        </p:scale>
        <p:origin x="6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1E32EF-BBBB-4BA4-9A17-17F52098BF5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45F36A-CEF4-40C7-BC34-26DC06766E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32EF-BBBB-4BA4-9A17-17F52098BF5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F36A-CEF4-40C7-BC34-26DC06766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32EF-BBBB-4BA4-9A17-17F52098BF5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F36A-CEF4-40C7-BC34-26DC06766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1E32EF-BBBB-4BA4-9A17-17F52098BF5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45F36A-CEF4-40C7-BC34-26DC06766E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1E32EF-BBBB-4BA4-9A17-17F52098BF5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45F36A-CEF4-40C7-BC34-26DC06766E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32EF-BBBB-4BA4-9A17-17F52098BF5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F36A-CEF4-40C7-BC34-26DC06766E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32EF-BBBB-4BA4-9A17-17F52098BF5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F36A-CEF4-40C7-BC34-26DC06766E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1E32EF-BBBB-4BA4-9A17-17F52098BF5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45F36A-CEF4-40C7-BC34-26DC06766E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32EF-BBBB-4BA4-9A17-17F52098BF5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F36A-CEF4-40C7-BC34-26DC06766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1E32EF-BBBB-4BA4-9A17-17F52098BF5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45F36A-CEF4-40C7-BC34-26DC06766E8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1E32EF-BBBB-4BA4-9A17-17F52098BF5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45F36A-CEF4-40C7-BC34-26DC06766E8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1E32EF-BBBB-4BA4-9A17-17F52098BF5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45F36A-CEF4-40C7-BC34-26DC06766E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0" y="764704"/>
            <a:ext cx="6224803" cy="1944216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 smtClean="0">
                <a:solidFill>
                  <a:schemeClr val="tx1"/>
                </a:solidFill>
                <a:latin typeface="Arno Pro Subhead" pitchFamily="18" charset="0"/>
              </a:rPr>
              <a:t>ЦЕНТР МОЛОДЁЖНЫХ ПРОЕКТОВ</a:t>
            </a:r>
            <a:endParaRPr lang="ru-RU" sz="5400" b="1" u="sng" dirty="0">
              <a:solidFill>
                <a:schemeClr val="tx1"/>
              </a:solidFill>
              <a:latin typeface="Arno Pro Subhead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10624" r="24444" b="12467"/>
          <a:stretch/>
        </p:blipFill>
        <p:spPr>
          <a:xfrm>
            <a:off x="7308304" y="246583"/>
            <a:ext cx="1490260" cy="14049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88642"/>
            <a:ext cx="6427269" cy="39367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Marina\Desktop\лого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02" y="1124178"/>
            <a:ext cx="1800200" cy="168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78904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Arno Pro Subhead" pitchFamily="18" charset="0"/>
              </a:rPr>
              <a:t>МЫ ВАС НАУЧИМ, МЫ ВАМ ПОМОЖЕМ!</a:t>
            </a:r>
            <a:endParaRPr lang="ru-RU" sz="7200" b="1" dirty="0">
              <a:solidFill>
                <a:srgbClr val="C00000"/>
              </a:solidFill>
              <a:latin typeface="Arno Pro Subhea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3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53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dobe Arabic" pitchFamily="18" charset="-78"/>
              </a:rPr>
              <a:t>Миссия доброй воли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cs typeface="Adobe Arabic" pitchFamily="18" charset="-78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85864" y="1144396"/>
            <a:ext cx="3755454" cy="2880320"/>
          </a:xfrm>
          <a:prstGeom prst="star5">
            <a:avLst>
              <a:gd name="adj" fmla="val 27563"/>
              <a:gd name="hf" fmla="val 105146"/>
              <a:gd name="vf" fmla="val 110557"/>
            </a:avLst>
          </a:prstGeom>
          <a:solidFill>
            <a:srgbClr val="F851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99149" y="2132856"/>
            <a:ext cx="4039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ubhead" pitchFamily="18" charset="0"/>
              </a:rPr>
              <a:t>Экологическое</a:t>
            </a:r>
            <a:r>
              <a:rPr lang="ru-RU" sz="2900" b="1" u="sng" dirty="0" smtClean="0">
                <a:solidFill>
                  <a:schemeClr val="bg1"/>
                </a:solidFill>
                <a:latin typeface="Arno Pro Subhead" pitchFamily="18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4" y="3848401"/>
            <a:ext cx="38830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68868" y="4869159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ubhead" pitchFamily="18" charset="0"/>
              </a:rPr>
              <a:t>Патриотическое</a:t>
            </a:r>
            <a:endParaRPr lang="ru-RU" sz="40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Arno Pro Subhead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97425"/>
            <a:ext cx="3429545" cy="257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62341"/>
            <a:ext cx="3660170" cy="274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4008" y="4869159"/>
            <a:ext cx="375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latin typeface="Arno Pro Subhead" pitchFamily="18" charset="0"/>
              </a:rPr>
              <a:t>Событийное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8629" y="2230613"/>
            <a:ext cx="370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latin typeface="Arno Pro Subhead" pitchFamily="18" charset="0"/>
              </a:rPr>
              <a:t>ЗОЖ</a:t>
            </a:r>
          </a:p>
        </p:txBody>
      </p:sp>
    </p:spTree>
    <p:extLst>
      <p:ext uri="{BB962C8B-B14F-4D97-AF65-F5344CB8AC3E}">
        <p14:creationId xmlns:p14="http://schemas.microsoft.com/office/powerpoint/2010/main" val="29668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032"/>
            <a:ext cx="8153400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Экологическое направление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8162"/>
          <a:stretch/>
        </p:blipFill>
        <p:spPr bwMode="auto">
          <a:xfrm>
            <a:off x="179512" y="1629611"/>
            <a:ext cx="4824536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11869"/>
            <a:ext cx="3867794" cy="498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dobe Arabic" pitchFamily="18" charset="-78"/>
              </a:rPr>
              <a:t>Патриотическое направление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cs typeface="Adobe Arabic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499992" cy="44829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48" y="2191758"/>
            <a:ext cx="5052053" cy="37890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680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1" y="1"/>
            <a:ext cx="5168776" cy="34445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94" y="2924944"/>
            <a:ext cx="5520841" cy="367912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6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588"/>
            <a:ext cx="8147248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Здоровый Образ Жизни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0" y="1196752"/>
            <a:ext cx="5402710" cy="3600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64" y="3284984"/>
            <a:ext cx="4572000" cy="3429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792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43986"/>
            <a:ext cx="428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/>
              <a:t>Событийное</a:t>
            </a:r>
            <a:endParaRPr lang="ru-RU" sz="4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74983"/>
            <a:ext cx="5328380" cy="35508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11" y="3217614"/>
            <a:ext cx="5436434" cy="362287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813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693" y="2780928"/>
            <a:ext cx="784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А что было дальше…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15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54998</TotalTime>
  <Words>31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Adobe Arabic</vt:lpstr>
      <vt:lpstr>Arno Pro Subhead</vt:lpstr>
      <vt:lpstr>Century Schoolbook</vt:lpstr>
      <vt:lpstr>Wingdings</vt:lpstr>
      <vt:lpstr>Wingdings 2</vt:lpstr>
      <vt:lpstr>Эркер</vt:lpstr>
      <vt:lpstr>ЦЕНТР МОЛОДЁЖНЫХ ПРОЕКТОВ</vt:lpstr>
      <vt:lpstr>МЫ ВАС НАУЧИМ, МЫ ВАМ ПОМОЖЕМ!</vt:lpstr>
      <vt:lpstr>Миссия доброй воли</vt:lpstr>
      <vt:lpstr>Экологическое направление</vt:lpstr>
      <vt:lpstr>Патриотическое направление</vt:lpstr>
      <vt:lpstr>Презентация PowerPoint</vt:lpstr>
      <vt:lpstr>Здоровый Образ Жизни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цмп</dc:creator>
  <cp:lastModifiedBy>Резников Егор</cp:lastModifiedBy>
  <cp:revision>31</cp:revision>
  <dcterms:created xsi:type="dcterms:W3CDTF">2021-08-31T10:30:50Z</dcterms:created>
  <dcterms:modified xsi:type="dcterms:W3CDTF">2023-12-10T16:05:25Z</dcterms:modified>
</cp:coreProperties>
</file>