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3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5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FDDC3-B030-4DB7-B756-38361A1E6313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8CDF-F076-4C8B-842F-DC3CAD2B4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7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bro.ru/organizations/10117792/in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Снимок экрана (7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26" y="0"/>
            <a:ext cx="1619711" cy="14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2766" y="4003588"/>
            <a:ext cx="6458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Волонтёрский </a:t>
            </a:r>
            <a:r>
              <a:rPr lang="ru-RU" sz="4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отряд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"Память" </a:t>
            </a:r>
            <a:endParaRPr lang="ru-RU" sz="4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МАОУ </a:t>
            </a:r>
            <a:r>
              <a:rPr lang="ru-RU" sz="4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Полесская</a:t>
            </a:r>
            <a:r>
              <a:rPr lang="ru-RU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СОШ</a:t>
            </a:r>
          </a:p>
        </p:txBody>
      </p:sp>
      <p:pic>
        <p:nvPicPr>
          <p:cNvPr id="2050" name="Рисунок 1" descr="Polesk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59" y="282316"/>
            <a:ext cx="709680" cy="7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018" y="4160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62921" y="426959"/>
            <a:ext cx="65494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5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88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МУНИЦИПАЛЬНОЕ АВТОНОМНОЕ ОБЩЕОБРАЗОВАТЕЛЬНОЕ УЧРЕЖДЕНИЕ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809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«ПОЛЕССКАЯ СРЕДНЯЯ ОБЩЕОБРАЗОВАТЕЛЬНАЯ ШКОЛА»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809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Шевчука, 10. г. Полесск, Калининградская область, Россия, 238630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809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Тел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./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факс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8(40158)3-53-65.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-mail: </a:t>
            </a:r>
            <a:r>
              <a:rPr kumimoji="0" lang="en-US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polessk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-school@ rambler.ru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1899916"/>
            <a:ext cx="4353609" cy="326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9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0"/>
            <a:ext cx="1214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23" y="892494"/>
            <a:ext cx="4284435" cy="3213326"/>
          </a:xfrm>
        </p:spPr>
      </p:pic>
      <p:sp>
        <p:nvSpPr>
          <p:cNvPr id="5" name="Прямоугольник 4"/>
          <p:cNvSpPr/>
          <p:nvPr/>
        </p:nvSpPr>
        <p:spPr>
          <a:xfrm>
            <a:off x="1434414" y="4881745"/>
            <a:ext cx="10338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Деятельность Отряда "ПАМЯТЬ", 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осуществляется в тесном сотрудничестве с администрацией школы, учителями, классными руководителями, родителями обучающихся (законными представителями), руководителями кружков, секций, исполнительными органами власти, с общественными организациями, связанными с обеспечением развития и воспитания детей.</a:t>
            </a:r>
            <a:endParaRPr lang="ru-RU" b="0" i="0" dirty="0">
              <a:solidFill>
                <a:srgbClr val="212529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3" y="617836"/>
            <a:ext cx="3089938" cy="4115629"/>
          </a:xfrm>
          <a:prstGeom prst="rect">
            <a:avLst/>
          </a:prstGeom>
        </p:spPr>
      </p:pic>
      <p:pic>
        <p:nvPicPr>
          <p:cNvPr id="8" name="Picture 2" descr="Снимок экрана (7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26" y="0"/>
            <a:ext cx="1619711" cy="14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7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-8238"/>
            <a:ext cx="1214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0519" y="4567030"/>
            <a:ext cx="7447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Деятельность волонтеров осуществляется по группам: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</a:b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- Поиск информации и увековечение памяти об участниках ВОВ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- поиск и анализ информации о погибших и пропавших без вести.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-Работа в школьном музее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-Проведение экскурсий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Работа над проектами </a:t>
            </a:r>
            <a:endParaRPr lang="ru-RU" b="0" i="0" dirty="0">
              <a:solidFill>
                <a:srgbClr val="212529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70" y="667222"/>
            <a:ext cx="4495202" cy="3371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84" y="4376634"/>
            <a:ext cx="3113903" cy="2075935"/>
          </a:xfrm>
          <a:prstGeom prst="rect">
            <a:avLst/>
          </a:prstGeom>
        </p:spPr>
      </p:pic>
      <p:pic>
        <p:nvPicPr>
          <p:cNvPr id="9" name="Picture 2" descr="Снимок экрана (7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751" y="92523"/>
            <a:ext cx="1430762" cy="13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59" y="1065685"/>
            <a:ext cx="4051129" cy="3038347"/>
          </a:xfrm>
        </p:spPr>
      </p:pic>
    </p:spTree>
    <p:extLst>
      <p:ext uri="{BB962C8B-B14F-4D97-AF65-F5344CB8AC3E}">
        <p14:creationId xmlns:p14="http://schemas.microsoft.com/office/powerpoint/2010/main" val="197907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" y="0"/>
            <a:ext cx="1214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52" y="1799810"/>
            <a:ext cx="3297730" cy="21976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38" y="4375148"/>
            <a:ext cx="2850292" cy="2137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35" y="4605262"/>
            <a:ext cx="3067565" cy="2045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4" y="4106561"/>
            <a:ext cx="2549611" cy="254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70" y="1499285"/>
            <a:ext cx="3476368" cy="2607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59" y="1697373"/>
            <a:ext cx="2577812" cy="1933359"/>
          </a:xfrm>
          <a:prstGeom prst="rect">
            <a:avLst/>
          </a:prstGeom>
        </p:spPr>
      </p:pic>
      <p:pic>
        <p:nvPicPr>
          <p:cNvPr id="12" name="Picture 2" descr="Снимок экрана (75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612" y="146143"/>
            <a:ext cx="1619711" cy="14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34746" y="248522"/>
            <a:ext cx="8339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Участник добровольческой программы "Курс на Добро" в 2024-2025 учебном году продвинутый уровень.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212529"/>
                </a:solidFill>
                <a:effectLst/>
                <a:latin typeface="Arial Narrow" panose="020B0606020202030204" pitchFamily="34" charset="0"/>
              </a:rPr>
              <a:t>Участник Всероссийских соревнований «Волонтёрские рекорды «Первых» апрель 2023 - ноябрь 2024 года.</a:t>
            </a:r>
            <a:endParaRPr lang="ru-RU" b="0" i="0" dirty="0">
              <a:solidFill>
                <a:srgbClr val="212529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5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" y="0"/>
            <a:ext cx="1214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075" t="18125" r="15505" b="5939"/>
          <a:stretch/>
        </p:blipFill>
        <p:spPr>
          <a:xfrm>
            <a:off x="2056854" y="469867"/>
            <a:ext cx="8965372" cy="5438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2298" y="6063734"/>
            <a:ext cx="459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/>
              </a:rPr>
              <a:t>https</a:t>
            </a:r>
            <a:r>
              <a:rPr lang="ru-RU" smtClean="0">
                <a:hlinkClick r:id="rId4"/>
              </a:rPr>
              <a:t>://dobro.ru/organizations/10117792/info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423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89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2025-03-02T07:33:02Z</dcterms:created>
  <dcterms:modified xsi:type="dcterms:W3CDTF">2025-03-02T08:44:16Z</dcterms:modified>
</cp:coreProperties>
</file>