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B39DE8-56A5-47D4-A528-3567DA73B89E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E30892-3E75-4892-A00E-50A9AA6A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92088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Ресурсный центр добровольчества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волонтерский отряд «Дари </a:t>
            </a:r>
            <a:r>
              <a:rPr lang="ru-RU" sz="6000" dirty="0"/>
              <a:t>тепло» </a:t>
            </a:r>
            <a:br>
              <a:rPr lang="ru-RU" sz="6000" dirty="0"/>
            </a:br>
            <a:r>
              <a:rPr lang="ru-RU" sz="6000" dirty="0" smtClean="0"/>
              <a:t>МОУ </a:t>
            </a:r>
            <a:r>
              <a:rPr lang="ru-RU" sz="6000" dirty="0"/>
              <a:t>Лицей № 9</a:t>
            </a:r>
            <a:br>
              <a:rPr lang="ru-RU" sz="6000" dirty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021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6581"/>
            <a:ext cx="10764467" cy="7176312"/>
          </a:xfrm>
        </p:spPr>
      </p:pic>
    </p:spTree>
    <p:extLst>
      <p:ext uri="{BB962C8B-B14F-4D97-AF65-F5344CB8AC3E}">
        <p14:creationId xmlns:p14="http://schemas.microsoft.com/office/powerpoint/2010/main" val="3988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22860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НАПРАВЛЕНИЯ РАБОТЫ ВОЛОНТЕРСКОГО ОТРЯДА: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143116"/>
            <a:ext cx="8643998" cy="39290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МИЛОСЕРДИЕ;</a:t>
            </a:r>
          </a:p>
          <a:p>
            <a:r>
              <a:rPr lang="ru-RU" sz="3600" b="1" dirty="0" smtClean="0"/>
              <a:t>ПРОПАГАНДА ЗДОРОВОГО ОБРАЗА ЖИЗНИ;</a:t>
            </a:r>
          </a:p>
          <a:p>
            <a:r>
              <a:rPr lang="ru-RU" sz="3600" b="1" dirty="0" smtClean="0"/>
              <a:t>УЧАСТИЕ В РАЙОННЫХ И ГОРОДСКИХ ФЕСТИВАЛЯХ И АКЦИЯХ.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1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714413" y="0"/>
            <a:ext cx="11715833" cy="7029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47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285782" y="0"/>
            <a:ext cx="1028700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29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10287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27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214346" y="-1"/>
            <a:ext cx="10179912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05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428660" y="0"/>
            <a:ext cx="1043768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025762" cy="6872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25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Воздушный поток</vt:lpstr>
      <vt:lpstr>Ресурсный центр добровольчества волонтерский отряд «Дари тепло»  МОУ Лицей № 9 </vt:lpstr>
      <vt:lpstr>Презентация PowerPoint</vt:lpstr>
      <vt:lpstr>  НАПРАВЛЕНИЯ РАБОТЫ ВОЛОНТЕРСКОГО ОТРЯДА: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«Дари тепло» МОУ Лицея № 9</dc:title>
  <dc:creator>Света</dc:creator>
  <cp:lastModifiedBy>Черемина</cp:lastModifiedBy>
  <cp:revision>7</cp:revision>
  <dcterms:created xsi:type="dcterms:W3CDTF">2016-01-19T05:58:13Z</dcterms:created>
  <dcterms:modified xsi:type="dcterms:W3CDTF">2022-08-17T11:03:17Z</dcterms:modified>
</cp:coreProperties>
</file>