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59" r:id="rId7"/>
    <p:sldId id="262" r:id="rId8"/>
    <p:sldId id="261" r:id="rId9"/>
    <p:sldId id="266" r:id="rId10"/>
    <p:sldId id="260" r:id="rId11"/>
    <p:sldId id="272" r:id="rId12"/>
    <p:sldId id="264" r:id="rId13"/>
    <p:sldId id="270" r:id="rId14"/>
    <p:sldId id="263" r:id="rId15"/>
    <p:sldId id="271" r:id="rId16"/>
    <p:sldId id="265" r:id="rId17"/>
    <p:sldId id="269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2CEDD-E937-43AB-831C-02D2F131CD5A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06F27-6EEF-4B14-94A9-FC1D8F7A3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 16_9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lide 16_9 -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3028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 16_9 -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843558"/>
            <a:ext cx="8352928" cy="403244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AutoShape 2" descr="https://sun9-38.userapi.com/impg/1JLEaVNsow1vUjiYmMuqO8HWd2zHPQxj1LrZFQ/oJINSSp9N-s.jpg?size=727x517&amp;quality=95&amp;sign=06daea69b4e3cf9e4c958291815f4430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751" y="1131590"/>
            <a:ext cx="4902497" cy="348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4.jpg"/>
          <p:cNvPicPr>
            <a:picLocks noChangeAspect="1"/>
          </p:cNvPicPr>
          <p:nvPr/>
        </p:nvPicPr>
        <p:blipFill rotWithShape="1">
          <a:blip r:embed="rId2" cstate="print"/>
          <a:srcRect b="80800"/>
          <a:stretch/>
        </p:blipFill>
        <p:spPr>
          <a:xfrm>
            <a:off x="0" y="0"/>
            <a:ext cx="9144000" cy="9875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27A740-8E00-6E2E-2BF3-F7C38DAE6B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852" y="1131590"/>
            <a:ext cx="5104198" cy="31200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CD538D-328F-C125-BFB1-D8B25FAD16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059582"/>
            <a:ext cx="896390" cy="901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AB8CF2-DD2B-2C0B-9E2A-BF46E85BC6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479765"/>
            <a:ext cx="188409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918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 16_9 - 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0</Words>
  <Application>Microsoft Office PowerPoint</Application>
  <PresentationFormat>Экран (16:9)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Ушаков Владислав Валерьевич</dc:creator>
  <cp:lastModifiedBy>Ушаков Владислав Валерьевич</cp:lastModifiedBy>
  <cp:revision>5</cp:revision>
  <dcterms:created xsi:type="dcterms:W3CDTF">2023-10-11T11:25:36Z</dcterms:created>
  <dcterms:modified xsi:type="dcterms:W3CDTF">2023-10-12T06:10:57Z</dcterms:modified>
</cp:coreProperties>
</file>