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4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E12E-EA9A-46BB-A328-3B4BE0CEE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AE3D2-E3C6-4E90-97D8-78D2BA372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4B4E1-12FB-4D06-BC6A-2EA9BD43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266F-97D8-485F-9CCC-499122D9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770C2-B802-4D73-B665-A715CBD7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7C7A-6F67-4D82-90AB-7C074D31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F8201-4CD8-4133-88AB-6D900BD4C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8948-BC0A-41CA-9CFD-3C9711E0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B928-3CC0-4673-BBC7-3F07B802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6B17F-53F2-459D-BDF1-9C708FE1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840C3-77A8-4097-B143-7E84679A6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FEADB-4254-4740-BD3B-651C6364F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B8F1-C6A1-410A-82E1-591FEC89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74F7-89C9-4146-B8FE-5E382849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F653-C45A-4C1D-AB38-F9D58A9D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B64-DF3B-4E19-9E0E-81A03C1E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B45C-3B70-47CF-9A3A-F0371B19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A08B-D14D-4657-B04E-F3344FD6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DB02-FF98-4D6B-B603-2F96E8D6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1CDA-207C-4196-AFD9-0FC2CC9D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BB30-F436-4B52-BEE5-4F1AADA0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7709-6E60-4AAF-BE14-836D1FA2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AFB0-B2A6-4B5B-A2C9-B3678A40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7528-FED8-4BDC-88C4-B78EE275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0EE9C-03CF-4442-BCF2-8CF94BC4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42D2-9FAF-467A-95D4-B6CFCAD9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4304-AAF0-4C00-8590-8DB8336E3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097AF-F1CD-4391-B456-98802E0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02B2A-70D7-4999-8A9B-CE44E7E8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8B30C-AF7A-472B-AEE8-60C6F3B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C2C1D-3BD7-480F-AB66-41530812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CE88-AECE-4163-82BB-F51D40AC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8C6C1-FDF4-464B-9437-4A385BA4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3AFDD-B9BB-4B61-B15D-D6934BF12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EF9C3-BF9B-4DC3-A768-D5328557F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CF729-0ADB-4270-8DEA-21F5A5750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DA1D3-4C75-437B-9591-B8781ACF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3CD2F-3AF9-4F1C-8BDC-E1188D4B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08136-EE26-495B-9A03-19B95ABF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E0A1-0D60-463C-9C25-97604ED1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F4226-1CCE-4FF4-A132-1F42F095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B4019-5240-4EE8-8742-3CAF8D3A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C06EA-9242-4CBF-913F-23F3F553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19807-CB0C-45FC-82A2-41CB22D1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66EB0-F41A-4FCE-AEF4-73EA7A40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DFB1-9879-4603-B864-CF0171DF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8859-D243-4B7D-A47C-455EA816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FFCE9-A324-4A55-9C71-9BE3190D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0338-620D-46E3-8B39-C3A42DD78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A46AF-CA20-4CCD-B4DC-E132C525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5FCDC-50E2-4211-8F3E-0E6104E8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FBDE-3011-4E9E-943D-63FF37F6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5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E2B5-1DD2-44C6-8B6B-741BF8C3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83D63-F392-49AD-B0E1-6452967C3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6E0F2-67FA-4AED-9960-7229CC3F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AEB84-06D8-4DFA-A188-2CD68C7D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302EE-2362-4D57-AD85-54BF4FE4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59760-378A-48ED-9B38-43E02FD4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77061-01CC-439C-B4BE-027835ED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FF1D-3633-4717-8422-EE3BC870C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BA8E8-9389-46B1-A72E-3427DCD8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C6B9-FFAB-4D5C-AC68-96FF950B5C5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EE25-3369-4C16-96D7-AD2DF1FFF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120A-94AE-47BD-A9AC-28C6034B2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2774-C367-4B3F-B3DD-E9B8DD5F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AE243-594C-451B-B507-CA99D6647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8121"/>
            <a:ext cx="12192000" cy="7056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6098"/>
            <a:ext cx="10515600" cy="2970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Проект проводит многодетная семья Алексея и Виктории Шиповских. В семье Шиповских воспитывается пятеро детей. В 2012 году Президент России В.В. Путин своим Указом наградил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семью медалью ордена «Родительская Слава» за укрепление семейных ценностей в обществе и достойное воспитание детей.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Проект семейного отдыха "Тропинка" направлен на осуществление возможности отдыха для различных социально незащищенных категорий граждан, в том числе детей и подростков из многодетных и приемных семей, их родителей.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5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E7B1FA-E8E9-4B58-8F01-4E8B6DFF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A86D73"/>
              </a:clrFrom>
              <a:clrTo>
                <a:srgbClr val="A86D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960120"/>
            <a:ext cx="12192001" cy="7818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E08D30-1FDD-4084-A53E-D2804109F382}"/>
              </a:ext>
            </a:extLst>
          </p:cNvPr>
          <p:cNvSpPr/>
          <p:nvPr/>
        </p:nvSpPr>
        <p:spPr>
          <a:xfrm>
            <a:off x="0" y="-960120"/>
            <a:ext cx="12192000" cy="26974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0948-5B63-48B1-AE64-CF354DBB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77240"/>
            <a:ext cx="1219200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Семейный отдых проходит во время летних каникул. Также планируется проведение отдыха и на время зимних каникул. Мы  организовываем различные площадки для реализации семейного, детского и молодёжного творчества в течение года. Например, в каждый каникулярный пероид мы проводим тематический игровой день для детей и подростков, меророприятия для семей с целью укрепления института семьи и пропаганды здорового образа жизни.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6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33D299-05BF-4C9F-BA22-36C97D8A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0"/>
            <a:ext cx="1221232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4392890"/>
            <a:ext cx="10515600" cy="20393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дети, подростки, их родители осуществляют летний семейный отдых. Реализуют себя в творчестве, раскрываются начинающие таланты, поддерживается семейная самодеятельность, укрепляется институт семьи и семейные традиции. Прививается привычка к здоровому образу жизни, осуществляется патриотическое воспитание будущего поколения России.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99D99-6B07-40E0-B4D2-71F005829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5" y="1"/>
            <a:ext cx="122035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12" y="4682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Семейный отдых проводится с 2010 года. Каждый год мы охватываем до 20 семей и более 50 детей и подростков из г. Воронежа и области. Косвенными участниками проекта являются более 100 человек. К проекту привлекается до 20 волонтёров, 10 из которых являются постоянными участниками команды проекта.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3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47F55-146A-4281-8BC2-CE4B169C6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0385"/>
            <a:ext cx="10515600" cy="12376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Многие семьи не могут позволить себе элементарный летний отдых, а также занять детей полезным во время каникул. Наш проект позволяет многодетным и приёмным семьям получить такую возможность. </a:t>
            </a:r>
          </a:p>
        </p:txBody>
      </p:sp>
    </p:spTree>
    <p:extLst>
      <p:ext uri="{BB962C8B-B14F-4D97-AF65-F5344CB8AC3E}">
        <p14:creationId xmlns:p14="http://schemas.microsoft.com/office/powerpoint/2010/main" val="327420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3AD0E-C7F6-4DCD-8FBB-BC17345D8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B477-179D-47FA-BC78-751B2C4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1625"/>
            <a:ext cx="10515600" cy="21062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мы предлагаем площадку для развития самодеятельного семейного творчества, выявления начинающих талантов, раскрытия творческого потенциала личности детей и подростков.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F5F531-BFD7-4A02-AA27-008B68468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12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45" y="44299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Дети, подростки, их родители - из социально незащищенных слоёв населения получают возможность семейного отдыха. Развивается самодеятельное семейное творчество. Выявляются начинающие таланты, раскрывается творческий потенциал личности детей и подростков. Пропагандируются семейные ценности. Пропагандируется здоровый образ жизни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,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 патриотизм и любовь к Отчизне. Развивается семейное волонтёрство.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8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1B681D-58FB-4F2C-BD7C-35650107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6999"/>
            <a:ext cx="6858001" cy="12192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634-C394-4DD5-B642-4CB69CFB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676911"/>
            <a:ext cx="10515600" cy="21810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проект семейного отдыха "Тропинка" может быть растиражирован и применим для реализации в других регионах. Так, например, в 2020 году мы планируем провести проект в г. Сочи (Краснодарский край). Для этого к нам подключаются волонтёры из г. Адлер.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Cyrillic" panose="02000506000000020004" pitchFamily="2" charset="0"/>
              </a:rPr>
              <a:t> Подобный опыт можно перенести и на другие регионы.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Cyrillic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9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401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Bebas Neue Cyrillic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Илья Шиповский</dc:creator>
  <cp:lastModifiedBy>Илья Шиповский</cp:lastModifiedBy>
  <cp:revision>17</cp:revision>
  <dcterms:created xsi:type="dcterms:W3CDTF">2020-04-11T09:15:24Z</dcterms:created>
  <dcterms:modified xsi:type="dcterms:W3CDTF">2020-04-11T09:56:24Z</dcterms:modified>
</cp:coreProperties>
</file>