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75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3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37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0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79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0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52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7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7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827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67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0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72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88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77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6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DCDFA-0FC2-4688-8E59-4E72E4B64C07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39DD49-1AFF-474C-9081-5ED6A619C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4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52" y="0"/>
            <a:ext cx="12206152" cy="810236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886" y="3612769"/>
            <a:ext cx="12318886" cy="3883068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</a:t>
            </a:r>
            <a:br>
              <a:rPr lang="ru-RU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9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Патриот – ИНФО</a:t>
            </a:r>
            <a:endParaRPr lang="ru-RU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46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5781" y="375782"/>
            <a:ext cx="115740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личностного патриотизма у населения через СМИ в социальных сетях и телевидении и печатных изданиях. </a:t>
            </a:r>
          </a:p>
          <a:p>
            <a:pPr algn="just"/>
            <a:endParaRPr lang="ru-RU" sz="3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</a:t>
            </a:r>
          </a:p>
          <a:p>
            <a:pPr algn="just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СМИ-группу из числа волонтёров;</a:t>
            </a:r>
          </a:p>
          <a:p>
            <a:pPr algn="just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-помочь российскому обществу обрести идеи национального возрождения, наполнить понятие «гордость за свое Отечество» новым смыслом;</a:t>
            </a:r>
          </a:p>
          <a:p>
            <a:pPr algn="just"/>
            <a:r>
              <a:rPr lang="ru-RU" sz="32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воспитать молодёжь в духе патриотизма и привлечь к волонтёрской деятельности;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создать площадку для самореализации молодёжи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0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8307" y="839245"/>
            <a:ext cx="115740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</a:t>
            </a:r>
          </a:p>
          <a:p>
            <a:pPr algn="ctr"/>
            <a:r>
              <a:rPr lang="ru-RU" sz="480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Все категории граждан (от 5 лет до 70 лет и старше), смотрящие республиканские и муниципальные телевизионные каналы, просматривающие социальные сети и читающие местные газеты</a:t>
            </a:r>
            <a:endParaRPr lang="ru-RU" sz="4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3256"/>
            <a:ext cx="12191999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(январь-февраль 2022 г.)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/>
              <a:t>формирование поэтапного плана </a:t>
            </a:r>
            <a:r>
              <a:rPr lang="ru-RU" sz="2400" dirty="0"/>
              <a:t>создания и транслирования видео выпусков в рамках рубрик патриотической </a:t>
            </a:r>
            <a:r>
              <a:rPr lang="ru-RU" sz="2400" dirty="0" smtClean="0"/>
              <a:t>направленности;</a:t>
            </a:r>
          </a:p>
          <a:p>
            <a:pPr algn="ctr"/>
            <a:r>
              <a:rPr lang="ru-RU" sz="2400" dirty="0" smtClean="0"/>
              <a:t>- Приобретение необходимого </a:t>
            </a:r>
            <a:r>
              <a:rPr lang="ru-RU" sz="2400" dirty="0"/>
              <a:t>оборудование </a:t>
            </a:r>
            <a:r>
              <a:rPr lang="ru-RU" sz="2400" dirty="0" smtClean="0"/>
              <a:t>подготовка </a:t>
            </a:r>
            <a:r>
              <a:rPr lang="ru-RU" sz="2400" dirty="0"/>
              <a:t>помещения под студию.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(с марта 2022 г.)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prstClr val="black"/>
                </a:solidFill>
              </a:rPr>
              <a:t>Съёмка видеосюжетов по направлению:</a:t>
            </a:r>
            <a:br>
              <a:rPr lang="ru-RU" sz="2400" dirty="0" smtClean="0">
                <a:solidFill>
                  <a:prstClr val="black"/>
                </a:solidFill>
              </a:rPr>
            </a:br>
            <a:r>
              <a:rPr lang="ru-RU" sz="2400" dirty="0" smtClean="0">
                <a:solidFill>
                  <a:prstClr val="black"/>
                </a:solidFill>
              </a:rPr>
              <a:t> - </a:t>
            </a:r>
            <a:r>
              <a:rPr lang="en-US" sz="2400" dirty="0" smtClean="0"/>
              <a:t>В</a:t>
            </a:r>
            <a:r>
              <a:rPr lang="ru-RU" sz="2400" dirty="0"/>
              <a:t>е</a:t>
            </a:r>
            <a:r>
              <a:rPr lang="en-US" sz="2400" dirty="0" err="1"/>
              <a:t>дение</a:t>
            </a:r>
            <a:r>
              <a:rPr lang="en-US" sz="2400" dirty="0"/>
              <a:t> </a:t>
            </a:r>
            <a:r>
              <a:rPr lang="en-US" sz="2400" dirty="0" err="1"/>
              <a:t>блог</a:t>
            </a:r>
            <a:r>
              <a:rPr lang="ru-RU" sz="2400" dirty="0"/>
              <a:t>а «</a:t>
            </a:r>
            <a:r>
              <a:rPr lang="en-US" sz="2400" dirty="0"/>
              <a:t>Я - </a:t>
            </a:r>
            <a:r>
              <a:rPr lang="en-US" sz="2400" dirty="0" err="1"/>
              <a:t>патриот</a:t>
            </a:r>
            <a:r>
              <a:rPr lang="en-US" sz="2400" dirty="0"/>
              <a:t>!</a:t>
            </a:r>
            <a:r>
              <a:rPr lang="ru-RU" sz="2400" dirty="0" smtClean="0"/>
              <a:t>»;</a:t>
            </a:r>
            <a:br>
              <a:rPr lang="ru-RU" sz="2400" dirty="0" smtClean="0"/>
            </a:br>
            <a:r>
              <a:rPr lang="ru-RU" sz="2400" dirty="0" smtClean="0"/>
              <a:t>- Видеорепортажи </a:t>
            </a:r>
            <a:r>
              <a:rPr lang="ru-RU" sz="2400" dirty="0"/>
              <a:t>«Мой герой» и «Истрия моей Родины</a:t>
            </a:r>
            <a:r>
              <a:rPr lang="ru-RU" sz="2400" dirty="0" smtClean="0"/>
              <a:t>»;</a:t>
            </a:r>
            <a:br>
              <a:rPr lang="ru-RU" sz="2400" dirty="0" smtClean="0"/>
            </a:br>
            <a:r>
              <a:rPr lang="ru-RU" sz="2400" dirty="0" smtClean="0"/>
              <a:t>- Репортажи </a:t>
            </a:r>
            <a:r>
              <a:rPr lang="ru-RU" sz="2400" dirty="0"/>
              <a:t>и сюжеты с мероприятий гражданско-патриотического направления и иных мероприятий, отвечающих тематики реализации проекта</a:t>
            </a:r>
            <a:endParaRPr lang="ru-RU" sz="2400" dirty="0" smtClean="0"/>
          </a:p>
          <a:p>
            <a:pPr algn="ctr"/>
            <a:endParaRPr lang="ru-RU" dirty="0"/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3256"/>
            <a:ext cx="12191999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В ходе реализации проекта планируется привлечь в рабочую группу до </a:t>
            </a:r>
            <a:r>
              <a:rPr lang="ru-RU" sz="4000" dirty="0">
                <a:solidFill>
                  <a:srgbClr val="FF0000"/>
                </a:solidFill>
              </a:rPr>
              <a:t>68</a:t>
            </a:r>
            <a:r>
              <a:rPr lang="ru-RU" sz="4000" dirty="0"/>
              <a:t> </a:t>
            </a:r>
            <a:r>
              <a:rPr lang="ru-RU" sz="2400" dirty="0"/>
              <a:t>волонтёров (49 – школьники; 19 – работающая молодёжь), которые смогут проявить и развить свои навыки в медиа-формате.</a:t>
            </a:r>
          </a:p>
          <a:p>
            <a:pPr algn="ctr"/>
            <a:r>
              <a:rPr lang="ru-RU" sz="2400" dirty="0"/>
              <a:t> </a:t>
            </a:r>
          </a:p>
          <a:p>
            <a:pPr algn="ctr"/>
            <a:r>
              <a:rPr lang="ru-RU" sz="2400" dirty="0"/>
              <a:t>Количество публикаций в средствах массовой информации, а также в информационно-телекоммуникационной сети «Интернет» – </a:t>
            </a:r>
            <a:r>
              <a:rPr lang="ru-RU" sz="4000" dirty="0">
                <a:solidFill>
                  <a:srgbClr val="FF0000"/>
                </a:solidFill>
              </a:rPr>
              <a:t>275</a:t>
            </a:r>
            <a:r>
              <a:rPr lang="ru-RU" sz="2400" dirty="0"/>
              <a:t>;</a:t>
            </a:r>
          </a:p>
          <a:p>
            <a:pPr algn="ctr"/>
            <a:r>
              <a:rPr lang="ru-RU" sz="2400" dirty="0"/>
              <a:t>Количество участников мероприятий, </a:t>
            </a:r>
            <a:endParaRPr lang="ru-RU" sz="2400" dirty="0" smtClean="0"/>
          </a:p>
          <a:p>
            <a:pPr algn="ctr"/>
            <a:r>
              <a:rPr lang="ru-RU" sz="2400" dirty="0" smtClean="0"/>
              <a:t>вовлеченных </a:t>
            </a:r>
            <a:r>
              <a:rPr lang="ru-RU" sz="2400" dirty="0"/>
              <a:t>в реализацию проекта – </a:t>
            </a:r>
            <a:r>
              <a:rPr lang="ru-RU" sz="4000" dirty="0">
                <a:solidFill>
                  <a:srgbClr val="FF0000"/>
                </a:solidFill>
              </a:rPr>
              <a:t>3220 </a:t>
            </a:r>
            <a:r>
              <a:rPr lang="ru-RU" sz="2400" dirty="0"/>
              <a:t>человек;</a:t>
            </a:r>
          </a:p>
          <a:p>
            <a:pPr algn="ctr"/>
            <a:r>
              <a:rPr lang="ru-RU" sz="2400" dirty="0"/>
              <a:t>Количество просмотров публикаций в информационно-телекоммуникационной сети «Интернет» - </a:t>
            </a:r>
            <a:r>
              <a:rPr lang="ru-RU" sz="4000" dirty="0">
                <a:solidFill>
                  <a:srgbClr val="FF0000"/>
                </a:solidFill>
              </a:rPr>
              <a:t>1100000</a:t>
            </a:r>
          </a:p>
          <a:p>
            <a:pPr algn="ctr"/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0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107</Words>
  <Application>Microsoft Office PowerPoint</Application>
  <PresentationFormat>Широкоэкранный</PresentationFormat>
  <Paragraphs>25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2021-05-18T09:04:11Z</dcterms:created>
  <dcterms:modified xsi:type="dcterms:W3CDTF">2021-05-18T09:50:00Z</dcterms:modified>
</cp:coreProperties>
</file>