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 Нязепетровск, 2025 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175351" cy="1793167"/>
          </a:xfrm>
        </p:spPr>
        <p:txBody>
          <a:bodyPr/>
          <a:lstStyle/>
          <a:p>
            <a:r>
              <a:rPr lang="ru-RU" dirty="0" smtClean="0"/>
              <a:t>Волонтерская деятельность в МБУДО «ДУМ»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90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дополнительного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 нашей организации обучаются 24 волонтера по программам дополнительного образования «Академия волонтеров» и «Добрые дела».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66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Основные направления работы: Событийное </a:t>
            </a:r>
            <a:r>
              <a:rPr lang="ru-RU" dirty="0" err="1" smtClean="0"/>
              <a:t>волонтерсто</a:t>
            </a:r>
            <a:r>
              <a:rPr lang="ru-RU" dirty="0" smtClean="0"/>
              <a:t>, медиа-</a:t>
            </a:r>
            <a:r>
              <a:rPr lang="ru-RU" dirty="0" err="1" smtClean="0"/>
              <a:t>волонтерство,СВО</a:t>
            </a:r>
            <a:r>
              <a:rPr lang="ru-RU" dirty="0"/>
              <a:t> </a:t>
            </a:r>
            <a:r>
              <a:rPr lang="ru-RU" dirty="0" smtClean="0"/>
              <a:t>и просвещение.</a:t>
            </a:r>
          </a:p>
          <a:p>
            <a:endParaRPr lang="ru-RU" dirty="0"/>
          </a:p>
          <a:p>
            <a:r>
              <a:rPr lang="ru-RU" dirty="0" smtClean="0"/>
              <a:t>Ребята активно участвуют в проведении и организации мероприятий на различном уровне. Реализуют проекты и даже побеждают в </a:t>
            </a:r>
            <a:r>
              <a:rPr lang="ru-RU" dirty="0" err="1" smtClean="0"/>
              <a:t>грантовых</a:t>
            </a:r>
            <a:r>
              <a:rPr lang="ru-RU" dirty="0" smtClean="0"/>
              <a:t> конкурсах.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09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Плетение браслетов выживания для бойцов СВО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1" y="731838"/>
            <a:ext cx="2606277" cy="3475037"/>
          </a:xfrm>
        </p:spPr>
      </p:pic>
    </p:spTree>
    <p:extLst>
      <p:ext uri="{BB962C8B-B14F-4D97-AF65-F5344CB8AC3E}">
        <p14:creationId xmlns:p14="http://schemas.microsoft.com/office/powerpoint/2010/main" val="225758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558336" cy="1143000"/>
          </a:xfrm>
        </p:spPr>
        <p:txBody>
          <a:bodyPr/>
          <a:lstStyle/>
          <a:p>
            <a:r>
              <a:rPr lang="ru-RU" dirty="0" smtClean="0"/>
              <a:t>Передали в муниципальный штаб сбора гуманитарной помощи браслеты для СВО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606277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-819472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5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65104"/>
            <a:ext cx="7459231" cy="1143000"/>
          </a:xfrm>
        </p:spPr>
        <p:txBody>
          <a:bodyPr/>
          <a:lstStyle/>
          <a:p>
            <a:r>
              <a:rPr lang="ru-RU" dirty="0" smtClean="0"/>
              <a:t>Организация и проведение интеллектуальной игры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319694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372168"/>
            <a:ext cx="8305800" cy="1143000"/>
          </a:xfrm>
        </p:spPr>
        <p:txBody>
          <a:bodyPr/>
          <a:lstStyle/>
          <a:p>
            <a:r>
              <a:rPr lang="ru-RU" dirty="0" smtClean="0"/>
              <a:t>Помощь в проведении мероприятия в детском саду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52049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Просвещение </a:t>
            </a:r>
            <a:r>
              <a:rPr lang="ru-RU" dirty="0" err="1" smtClean="0"/>
              <a:t>наснеления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115964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412158666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</TotalTime>
  <Words>104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Волонтерская деятельность в МБУДО «ДУМ»</vt:lpstr>
      <vt:lpstr>Программы дополнительного образования</vt:lpstr>
      <vt:lpstr>Направления работы</vt:lpstr>
      <vt:lpstr>Плетение браслетов выживания для бойцов СВО</vt:lpstr>
      <vt:lpstr>Передали в муниципальный штаб сбора гуманитарной помощи браслеты для СВО</vt:lpstr>
      <vt:lpstr>Организация и проведение интеллектуальной игры</vt:lpstr>
      <vt:lpstr>Помощь в проведении мероприятия в детском саду</vt:lpstr>
      <vt:lpstr>Просвещение наснеления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деятельность в МБУДО «ДУМ»</dc:title>
  <dc:creator>Администратор безопасности</dc:creator>
  <cp:lastModifiedBy>User</cp:lastModifiedBy>
  <cp:revision>2</cp:revision>
  <dcterms:created xsi:type="dcterms:W3CDTF">2025-02-10T04:59:04Z</dcterms:created>
  <dcterms:modified xsi:type="dcterms:W3CDTF">2025-02-10T05:14:08Z</dcterms:modified>
</cp:coreProperties>
</file>