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s://vk.com/vremyatain_ru" TargetMode="External"/><Relationship Id="rId5" Type="http://schemas.openxmlformats.org/officeDocument/2006/relationships/hyperlink" Target="https://vk.com/away.php?to=https%3A%2F%2Ft.me%2Fvremyatain&amp;post=-191259171_2373&amp;cc_key=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ТЕАТР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ЮНОГО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ЗРИТЕЛЯ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“ВРЕМЯ ТАЙН”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4905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Новокуйбышевск</a:t>
            </a:r>
            <a:r>
              <a:rPr lang="ru"/>
              <a:t> • 2023 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37208" r="5889" t="3938"/>
          <a:stretch/>
        </p:blipFill>
        <p:spPr>
          <a:xfrm>
            <a:off x="77225" y="70650"/>
            <a:ext cx="1953899" cy="494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3772" l="24113" r="21405" t="0"/>
          <a:stretch/>
        </p:blipFill>
        <p:spPr>
          <a:xfrm>
            <a:off x="2123800" y="70650"/>
            <a:ext cx="1868975" cy="494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20096" r="25279" t="0"/>
          <a:stretch/>
        </p:blipFill>
        <p:spPr>
          <a:xfrm>
            <a:off x="4085450" y="70650"/>
            <a:ext cx="1801776" cy="49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13312" l="0" r="4979" t="7773"/>
          <a:stretch/>
        </p:blipFill>
        <p:spPr>
          <a:xfrm>
            <a:off x="74800" y="92675"/>
            <a:ext cx="8994401" cy="49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idx="4294967295" type="body"/>
          </p:nvPr>
        </p:nvSpPr>
        <p:spPr>
          <a:xfrm>
            <a:off x="74800" y="0"/>
            <a:ext cx="2472000" cy="1572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9900"/>
                </a:solidFill>
              </a:rPr>
              <a:t>Новокуйбышевск, ул. Дзержинского, 39</a:t>
            </a:r>
            <a:endParaRPr sz="9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FF99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+7-987-159-93-74</a:t>
            </a:r>
            <a:endParaRPr sz="1150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+7(84635) 2-22-08</a:t>
            </a:r>
            <a:endParaRPr sz="1150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https://vk.com/vremyatain_ru</a:t>
            </a:r>
            <a:endParaRPr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https://t.me/vremyatain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072000" y="408350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Коллективные завяки</a:t>
            </a:r>
            <a:endParaRPr sz="25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accent1"/>
                </a:solidFill>
              </a:rPr>
              <a:t>В 2023 году</a:t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35-летие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1"/>
                </a:solidFill>
              </a:rPr>
              <a:t>со дня основания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00" y="2106300"/>
            <a:ext cx="4290002" cy="285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0" l="26320" r="16819" t="0"/>
          <a:stretch/>
        </p:blipFill>
        <p:spPr>
          <a:xfrm>
            <a:off x="123575" y="165150"/>
            <a:ext cx="4324900" cy="481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28678" l="36492" r="8465" t="-2403"/>
          <a:stretch/>
        </p:blipFill>
        <p:spPr>
          <a:xfrm>
            <a:off x="4611250" y="165150"/>
            <a:ext cx="2081577" cy="185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90250" y="526350"/>
            <a:ext cx="7889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&gt;</a:t>
            </a:r>
            <a:r>
              <a:rPr lang="ru" sz="4800"/>
              <a:t>65</a:t>
            </a:r>
            <a:r>
              <a:rPr lang="ru" sz="4800"/>
              <a:t> спектаклей.</a:t>
            </a:r>
            <a:br>
              <a:rPr lang="ru" sz="4800"/>
            </a:br>
            <a:r>
              <a:rPr lang="ru" sz="4800"/>
              <a:t>&gt;200 выпускников</a:t>
            </a:r>
            <a:r>
              <a:rPr lang="ru" sz="4800"/>
              <a:t> театрального отделения.</a:t>
            </a:r>
            <a:br>
              <a:rPr lang="ru" sz="4800"/>
            </a:br>
            <a:r>
              <a:rPr lang="ru" sz="4800"/>
              <a:t>&gt;6000 зрителей ежегодно. 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Андрей Юнин </a:t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художественный руководитель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1497" l="22949" r="18745" t="0"/>
          <a:stretch/>
        </p:blipFill>
        <p:spPr>
          <a:xfrm>
            <a:off x="4406357" y="108150"/>
            <a:ext cx="4467343" cy="50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-5149" l="0" r="0" t="16062"/>
          <a:stretch/>
        </p:blipFill>
        <p:spPr>
          <a:xfrm>
            <a:off x="0" y="-2"/>
            <a:ext cx="9144003" cy="54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4294967295" type="body"/>
          </p:nvPr>
        </p:nvSpPr>
        <p:spPr>
          <a:xfrm>
            <a:off x="164750" y="4308200"/>
            <a:ext cx="7203000" cy="701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 2022 году - 25-летие театрального отделения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19367" t="0"/>
          <a:stretch/>
        </p:blipFill>
        <p:spPr>
          <a:xfrm>
            <a:off x="106075" y="139975"/>
            <a:ext cx="2867277" cy="236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14869" r="5015" t="0"/>
          <a:stretch/>
        </p:blipFill>
        <p:spPr>
          <a:xfrm>
            <a:off x="3096925" y="139963"/>
            <a:ext cx="5830824" cy="48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b="0" l="13123" r="8290" t="0"/>
          <a:stretch/>
        </p:blipFill>
        <p:spPr>
          <a:xfrm>
            <a:off x="106075" y="2571750"/>
            <a:ext cx="2867277" cy="24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4294967295" type="title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Спектакли для зрителей от 6 лет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14993" r="4909" t="0"/>
          <a:stretch/>
        </p:blipFill>
        <p:spPr>
          <a:xfrm>
            <a:off x="3091138" y="1365900"/>
            <a:ext cx="2898125" cy="24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6983" l="0" r="3119" t="18805"/>
          <a:stretch/>
        </p:blipFill>
        <p:spPr>
          <a:xfrm>
            <a:off x="6151375" y="1365900"/>
            <a:ext cx="2760950" cy="24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b="0" l="23627" r="15773" t="18240"/>
          <a:stretch/>
        </p:blipFill>
        <p:spPr>
          <a:xfrm>
            <a:off x="247126" y="1365900"/>
            <a:ext cx="2681902" cy="24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10562" r="0" t="990"/>
          <a:stretch/>
        </p:blipFill>
        <p:spPr>
          <a:xfrm>
            <a:off x="3055400" y="152400"/>
            <a:ext cx="2959501" cy="49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8669" l="13195" r="26414" t="23912"/>
          <a:stretch/>
        </p:blipFill>
        <p:spPr>
          <a:xfrm>
            <a:off x="40500" y="152400"/>
            <a:ext cx="2939063" cy="493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 b="0" l="21297" r="0" t="0"/>
          <a:stretch/>
        </p:blipFill>
        <p:spPr>
          <a:xfrm>
            <a:off x="6090725" y="152400"/>
            <a:ext cx="2900874" cy="49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97800" y="4363275"/>
            <a:ext cx="283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Акции</a:t>
            </a:r>
            <a:endParaRPr sz="26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035200" y="43710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Благотворительность</a:t>
            </a:r>
            <a:endParaRPr sz="25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6144000" y="43710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Утренники</a:t>
            </a:r>
            <a:endParaRPr sz="25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7412" r="26820" t="2400"/>
          <a:stretch/>
        </p:blipFill>
        <p:spPr>
          <a:xfrm>
            <a:off x="4023650" y="61775"/>
            <a:ext cx="5073999" cy="50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0" l="21120" r="17466" t="0"/>
          <a:stretch/>
        </p:blipFill>
        <p:spPr>
          <a:xfrm>
            <a:off x="92700" y="61775"/>
            <a:ext cx="3875160" cy="499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490875" y="4311150"/>
            <a:ext cx="335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Городские мероприятия</a:t>
            </a:r>
            <a:endParaRPr sz="25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153125" y="4311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Флеш-мобы</a:t>
            </a:r>
            <a:endParaRPr sz="25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