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31" r:id="rId2"/>
    <p:sldId id="402" r:id="rId3"/>
    <p:sldId id="403" r:id="rId4"/>
    <p:sldId id="404" r:id="rId5"/>
    <p:sldId id="444" r:id="rId6"/>
    <p:sldId id="445" r:id="rId7"/>
    <p:sldId id="443" r:id="rId8"/>
    <p:sldId id="405" r:id="rId9"/>
    <p:sldId id="446" r:id="rId10"/>
    <p:sldId id="451" r:id="rId11"/>
    <p:sldId id="452" r:id="rId12"/>
    <p:sldId id="453" r:id="rId13"/>
    <p:sldId id="447" r:id="rId14"/>
    <p:sldId id="449" r:id="rId15"/>
    <p:sldId id="406" r:id="rId16"/>
    <p:sldId id="440" r:id="rId17"/>
    <p:sldId id="39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5" autoAdjust="0"/>
    <p:restoredTop sz="94660"/>
  </p:normalViewPr>
  <p:slideViewPr>
    <p:cSldViewPr snapToGrid="0">
      <p:cViewPr>
        <p:scale>
          <a:sx n="59" d="100"/>
          <a:sy n="59" d="100"/>
        </p:scale>
        <p:origin x="-245" y="-5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overlap val="100"/>
        <c:axId val="70933120"/>
        <c:axId val="70943104"/>
      </c:barChart>
      <c:catAx>
        <c:axId val="70933120"/>
        <c:scaling>
          <c:orientation val="minMax"/>
        </c:scaling>
        <c:axPos val="b"/>
        <c:tickLblPos val="nextTo"/>
        <c:crossAx val="70943104"/>
        <c:crosses val="autoZero"/>
        <c:auto val="1"/>
        <c:lblAlgn val="ctr"/>
        <c:lblOffset val="100"/>
      </c:catAx>
      <c:valAx>
        <c:axId val="70943104"/>
        <c:scaling>
          <c:orientation val="minMax"/>
        </c:scaling>
        <c:axPos val="l"/>
        <c:majorGridlines/>
        <c:numFmt formatCode="General" sourceLinked="1"/>
        <c:tickLblPos val="nextTo"/>
        <c:crossAx val="70933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7FFA7-72E0-49C2-BBA7-E79C7D1C5FCF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0E366-E981-4BF4-9C02-0D73E5738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19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95FE69-1928-4A61-B547-2E12AF762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B9D8942-506B-4683-B2EC-5A6857C3D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48459B-603E-4F44-AF07-F1AB3B001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2DAEF-80CE-43A9-B664-45A803836432}" type="datetime1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608686-74ED-44BD-B949-ED5CD423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D38E9A-36A8-43D9-B76E-60EF9A81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7B39-89B1-4CD1-8478-BB5651AE0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455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231320-3E18-439E-B993-7F3BDB6F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7982DEB-50A1-4ECE-8AE4-7341D4C53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D36FD3-47B2-4181-BC15-A05008A9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2328E-9F97-47E3-B3D4-A1307BE286CE}" type="datetime1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9D21B6-673E-4024-B6E0-A6E8087D2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63C215-6707-4B8C-8B38-AD99C20DF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7B39-89B1-4CD1-8478-BB5651AE0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310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1F62F39-4464-4827-8B7C-865DA4FE6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7B73E-CF38-42F4-A645-347F894C5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7E094D-05FA-4D16-8977-59EF2028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EE01-C0A0-4360-AE4E-73EE1C39FB77}" type="datetime1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ED51F2-1144-4B5A-9E28-BA5ECBC3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4E02CC-951E-4D72-BB2C-B5344B52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7B39-89B1-4CD1-8478-BB5651AE0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14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4F8501-CF64-471C-8B72-C63D8644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1152F8-52A7-4E32-901E-F193E21F5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2AC353-885F-40FB-9B09-7BD10FF8C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9415-A883-45B4-BF89-FD8E8A2AD181}" type="datetime1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B958A3-D09A-46DC-B0F9-7C46DE3B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743482-ADAA-41AB-B461-84557752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7B39-89B1-4CD1-8478-BB5651AE0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113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6E08A5-AA93-4AB4-8378-E931C4FA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D83106-C6A8-4A58-B370-8D95313E4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8D1E4F-79DC-4037-9BBD-E947E4219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881D-2DB4-412D-8C58-F71665C9D3A3}" type="datetime1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B7B3884-FB6B-4164-8963-B816CD4A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E57081-D957-4E07-9FDF-9394067E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7B39-89B1-4CD1-8478-BB5651AE0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017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A27A30-9083-49C3-9A9B-2D1B2E65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729ED1-121B-4BA4-B73D-AA257276F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5711959-9718-41BD-B080-35FC6EF7A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5A8ADEE-7E87-41AE-B685-00745140E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A41C-7E28-47DE-ADCA-4B301BB322DF}" type="datetime1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F385F1-B6ED-4771-BAEC-739319E4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C17D89-A324-4A6D-B199-296E228E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7B39-89B1-4CD1-8478-BB5651AE0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080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EE17AE-001C-4AE2-ADA5-F516AC921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C5BBE8-912E-40CD-AA0F-2853880E1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39B4039-6C14-47FC-AC25-32D51A6A1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1DACAC7-9E2D-46E7-8F0F-BBF914C97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AD59CAD-78AD-4AE9-9067-1736625AE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D3E073B-9167-4CAE-8EA2-6C828DC87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098D8-8979-41AF-A380-6FDB4106DCE3}" type="datetime1">
              <a:rPr lang="ru-RU" smtClean="0"/>
              <a:pPr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1E247CB-42EA-4FD7-8AD4-C233AB54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456E28C-1C93-4983-A8D6-C64AB553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7B39-89B1-4CD1-8478-BB5651AE0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899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632665-2C6A-4D04-9202-E2CD037C8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0B85CEA-0C6C-49E0-B62C-6F9BDFC0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E101-2F48-4D60-84AF-B1A9B2619E47}" type="datetime1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FFF9B6E-9661-4FDD-8DAE-59AFFF67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C652FFE-5EA0-4275-BA56-3392B099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7B39-89B1-4CD1-8478-BB5651AE0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33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A096C4F-FE16-4361-A35A-96ED3E73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E48F-A95A-4829-88E1-1516C058571D}" type="datetime1">
              <a:rPr lang="ru-RU" smtClean="0"/>
              <a:pPr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B717E38-80FF-4E81-B706-4630E237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1AAB758-CA6C-4010-964A-C472878B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7B39-89B1-4CD1-8478-BB5651AE0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081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7837D1-7DAC-424E-8C9D-8F6D5C13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5FD62A-72E8-4104-8F17-0EF778B91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D5E0EDA-EA79-4851-9130-BC6B6B51A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7DC33E-785C-46AF-A034-BD97AA2E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11BC8-69AC-4A7B-961C-A1467B6107A8}" type="datetime1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334C84F-FA70-4126-B453-0DFB68BE1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C15446-7F47-44B6-812C-447733601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7B39-89B1-4CD1-8478-BB5651AE0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0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78CCCF-AB93-4B20-99C7-CB6AA04F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4A49B93-C12E-4B83-978B-6CBBEA04A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0D3039-69B2-460C-86B2-BD43AF57E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EDE29A-BA12-49EF-9C70-2D1EE1DD9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2D469-2355-414E-8645-4A8A3502A3B9}" type="datetime1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5DD52C0-D985-48E8-9C88-3625CCEF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CD0F01-B5C5-4783-A44B-FE2622F9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E7B39-89B1-4CD1-8478-BB5651AE0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72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0CC19E-EB40-40A3-BEF2-C1271C0B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06C1B3-240E-4C66-9A46-7EA7C162A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9A12CF-A0FB-4214-9434-2102AC4A5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122C-2700-4D23-8B11-BCB3AC147918}" type="datetime1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1BBD23-FDCB-41D1-BFD1-3F7226719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FDCFAB-400E-4CAF-8A1D-C34D4D7C7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E7B39-89B1-4CD1-8478-BB5651AE00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98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08" y="4462"/>
            <a:ext cx="12192000" cy="6856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044BF7-CD0B-475B-BC18-354B1CEB7F03}"/>
              </a:ext>
            </a:extLst>
          </p:cNvPr>
          <p:cNvSpPr txBox="1"/>
          <p:nvPr/>
        </p:nvSpPr>
        <p:spPr>
          <a:xfrm>
            <a:off x="4379976" y="347472"/>
            <a:ext cx="4581144" cy="43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554FEE-233F-4B3B-BFDE-7EEB2BDD8175}"/>
              </a:ext>
            </a:extLst>
          </p:cNvPr>
          <p:cNvSpPr txBox="1"/>
          <p:nvPr/>
        </p:nvSpPr>
        <p:spPr>
          <a:xfrm>
            <a:off x="1409681" y="1748588"/>
            <a:ext cx="10320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ПРЕЗЕНТАЦИЯ</a:t>
            </a:r>
          </a:p>
          <a:p>
            <a:pPr algn="ctr">
              <a:defRPr/>
            </a:pP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ДОБРОВОЛЬЧЕСКОЙ ДЕЯТЕЛЬНОСТИ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 ЕРЕМЕЕВСКИЙ СЕЛЬСОВЕТ.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8C4806-B05B-4EC5-A59D-5A0619673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12" y="3497179"/>
            <a:ext cx="5814947" cy="3291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886996-6139-4BFB-A917-8D521AB9FD4A}"/>
              </a:ext>
            </a:extLst>
          </p:cNvPr>
          <p:cNvSpPr txBox="1"/>
          <p:nvPr/>
        </p:nvSpPr>
        <p:spPr>
          <a:xfrm>
            <a:off x="5887454" y="3513222"/>
            <a:ext cx="57751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i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Исмагилова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Екатерина Александровна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ВОЛОНТЕР СЕЛЬСКОГО ПОСЕЛЕНИЯ ЕРЕМЕЕВСКИЙ СЕЛЬСОВЕТ МУНИЦИПАЛЬНОГО РАЙОНА ЧИШМИНСКИЙ РАЙОН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</a:p>
          <a:p>
            <a:pPr algn="ctr"/>
            <a:endParaRPr lang="ru-RU" sz="2000" b="1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2A62B0-F7DA-4D20-B962-3396C7513B36}"/>
              </a:ext>
            </a:extLst>
          </p:cNvPr>
          <p:cNvSpPr txBox="1"/>
          <p:nvPr/>
        </p:nvSpPr>
        <p:spPr>
          <a:xfrm>
            <a:off x="7200900" y="4899434"/>
            <a:ext cx="397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01FEF9-BA96-45B6-8CF1-6F528EEA817A}"/>
              </a:ext>
            </a:extLst>
          </p:cNvPr>
          <p:cNvSpPr txBox="1"/>
          <p:nvPr/>
        </p:nvSpPr>
        <p:spPr>
          <a:xfrm>
            <a:off x="4654296" y="6449796"/>
            <a:ext cx="267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C:\Users\User\Downloads\b5ac2114913491fba8aa083b468ec153_63_9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23" b="7977"/>
          <a:stretch/>
        </p:blipFill>
        <p:spPr bwMode="auto">
          <a:xfrm>
            <a:off x="1467430" y="154235"/>
            <a:ext cx="1564527" cy="2091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4D90078-B90D-4691-ADDD-54B1416EE8A0}"/>
              </a:ext>
            </a:extLst>
          </p:cNvPr>
          <p:cNvSpPr txBox="1"/>
          <p:nvPr/>
        </p:nvSpPr>
        <p:spPr>
          <a:xfrm>
            <a:off x="2067430" y="246888"/>
            <a:ext cx="964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ЕРЕМЕЕВСКИЙ СЕЛЬСОВЕТ МУНИЦИПАЛЬНОГО РАЙОНА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ЧИШМИНСКИЙ РАЙОН РЕСПУБЛИКИ БАШКОРТОСТАН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52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2195"/>
          <a:stretch/>
        </p:blipFill>
        <p:spPr>
          <a:xfrm>
            <a:off x="0" y="-2748"/>
            <a:ext cx="12192000" cy="6860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90509" y="1161478"/>
            <a:ext cx="4896545" cy="367240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980349" y="2537138"/>
            <a:ext cx="4082603" cy="3897449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16842" y="1299411"/>
            <a:ext cx="5053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 реже одного раза в месяц  мероприятия патриотической направленности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7442" y="218941"/>
            <a:ext cx="7843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МЕРОПРИЯТИЯ ПАТРИОТИЧЕСКОЙ НАПРАВЛЕННОСТИ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2195"/>
          <a:stretch/>
        </p:blipFill>
        <p:spPr>
          <a:xfrm>
            <a:off x="0" y="-2748"/>
            <a:ext cx="12192000" cy="6860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13658" y="989805"/>
            <a:ext cx="4196609" cy="5595479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70026" y="1201658"/>
            <a:ext cx="3779756" cy="2834817"/>
          </a:xfrm>
          <a:prstGeom prst="rect">
            <a:avLst/>
          </a:prstGeom>
          <a:noFill/>
          <a:effectLst>
            <a:glow rad="127000">
              <a:schemeClr val="bg1">
                <a:lumMod val="95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36406" y="1042737"/>
            <a:ext cx="3683357" cy="3073949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19464928">
            <a:off x="7019321" y="3668666"/>
            <a:ext cx="3947245" cy="296043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scene3d>
            <a:camera prst="orthographicFront">
              <a:rot lat="0" lon="0" rev="19499999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2195"/>
          <a:stretch/>
        </p:blipFill>
        <p:spPr>
          <a:xfrm>
            <a:off x="-476518" y="0"/>
            <a:ext cx="13481398" cy="6860748"/>
          </a:xfrm>
          <a:prstGeom prst="rect">
            <a:avLst/>
          </a:prstGeom>
        </p:spPr>
      </p:pic>
      <p:pic>
        <p:nvPicPr>
          <p:cNvPr id="10" name="Picture 6" descr="D:\СУББОТНИК 2020 год\Покраска памятников\Памятник с.Уразбахты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7039" y="1122947"/>
            <a:ext cx="3690035" cy="244130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IMG-20200421-WA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3522" y="3183453"/>
            <a:ext cx="2775284" cy="341696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IMG-20200422-WA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35242" y="1026693"/>
            <a:ext cx="2855495" cy="349718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IMG_20200429_1137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65668" y="3057715"/>
            <a:ext cx="3172270" cy="341696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Рисунок 12" descr="IMG-20200428-WA00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41305" y="3061895"/>
            <a:ext cx="2550695" cy="364155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8152327" y="1004552"/>
            <a:ext cx="3799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Ежегодно мы с волонтерами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СП производим покраску памятников и обелисков.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 мере необходимости проводим экологические субботники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7297" y="309093"/>
            <a:ext cx="547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ВОЛОНТЕРСКАЯ ДЕЯТЕЛЬНОСТЬ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2195"/>
          <a:stretch/>
        </p:blipFill>
        <p:spPr>
          <a:xfrm>
            <a:off x="0" y="0"/>
            <a:ext cx="12192000" cy="6860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3874" y="304799"/>
            <a:ext cx="6384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ЭКОЛОГИЧЕСКИЕ СУББОТНИКИ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20252" y="1411706"/>
            <a:ext cx="2967789" cy="285549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D:\Д.З.09.09.20\20f4c47d-c07a-4a04-9aa2-3aa322dfb74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86989" y="4145215"/>
            <a:ext cx="3185993" cy="252028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Д.З.09.09.20\b4122e03-df19-42ee-91a8-7c736758e08f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145850" y="1386040"/>
            <a:ext cx="3305192" cy="2624486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Д.З.09.09.20\05776cc4-693c-443d-95a9-474874c3b22d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603958" y="3866148"/>
            <a:ext cx="3479902" cy="239027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51284" y="1026694"/>
            <a:ext cx="393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Уборка территории кладбищ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7684" y="962526"/>
            <a:ext cx="4379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Уборка улиц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3032" y="3449053"/>
            <a:ext cx="3208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Уборка территории водоемов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2195"/>
          <a:stretch/>
        </p:blipFill>
        <p:spPr>
          <a:xfrm>
            <a:off x="0" y="-2748"/>
            <a:ext cx="12192000" cy="68607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8189" y="336884"/>
            <a:ext cx="832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ПОЗДРАВЛЕНИЯ ЮБИЛЯРОВ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WhatsApp Image 2022-03-03 at 13.28.2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3414" y="2882381"/>
            <a:ext cx="6144126" cy="349717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WhatsApp Image 2022-03-03 at 13.28.24 (2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0002" y="1171073"/>
            <a:ext cx="5374105" cy="380017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134896" y="1210613"/>
            <a:ext cx="4507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 забываем и о  жителях серебряного возраста. Совместно с Главой сельского поселения поздравляем юбиляров совместной жизни.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2195"/>
          <a:stretch/>
        </p:blipFill>
        <p:spPr>
          <a:xfrm>
            <a:off x="0" y="-2748"/>
            <a:ext cx="12192000" cy="6860748"/>
          </a:xfrm>
          <a:prstGeom prst="rect">
            <a:avLst/>
          </a:prstGeom>
        </p:spPr>
      </p:pic>
      <p:pic>
        <p:nvPicPr>
          <p:cNvPr id="4" name="Рисунок 3" descr="qObRtxz1A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6383" y="1007488"/>
            <a:ext cx="4100490" cy="320842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5Fj5Gz0Y3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1177" y="936995"/>
            <a:ext cx="3133398" cy="367364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VOriSp-1Hz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245" y="3396067"/>
            <a:ext cx="4256506" cy="319238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928056" y="304800"/>
            <a:ext cx="669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УЧАСТИЕ В РАЙОННЫХ МЕРОПРИЯТИЯХ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8693" y="965915"/>
            <a:ext cx="33613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Наши волонтеры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объеденились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свою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спортивную команду.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Принимаем активное участие в районных мероприятиях.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Два года подряд занимали 1 место в районной спартакиаде.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2195"/>
          <a:stretch/>
        </p:blipFill>
        <p:spPr>
          <a:xfrm>
            <a:off x="0" y="-2748"/>
            <a:ext cx="12737432" cy="6860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2968" y="256674"/>
            <a:ext cx="890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                              ЗАПЛАНИРОВАННЫЕ РАБОТЫ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7768" y="1716504"/>
            <a:ext cx="90156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Создание на территории сельского поселения молодежного движения.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Развитие на территории сельского поселения волонтерского движения.</a:t>
            </a:r>
          </a:p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Организация на территории с.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Еремеево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пространства для активной молодежи.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" y="4462"/>
            <a:ext cx="12192000" cy="6856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044BF7-CD0B-475B-BC18-354B1CEB7F03}"/>
              </a:ext>
            </a:extLst>
          </p:cNvPr>
          <p:cNvSpPr txBox="1"/>
          <p:nvPr/>
        </p:nvSpPr>
        <p:spPr>
          <a:xfrm>
            <a:off x="4379976" y="347472"/>
            <a:ext cx="4581144" cy="43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554FEE-233F-4B3B-BFDE-7EEB2BDD8175}"/>
              </a:ext>
            </a:extLst>
          </p:cNvPr>
          <p:cNvSpPr txBox="1"/>
          <p:nvPr/>
        </p:nvSpPr>
        <p:spPr>
          <a:xfrm>
            <a:off x="2422358" y="3030189"/>
            <a:ext cx="809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Благодарю </a:t>
            </a:r>
            <a:r>
              <a:rPr lang="ru-RU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внимание !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2A62B0-F7DA-4D20-B962-3396C7513B36}"/>
              </a:ext>
            </a:extLst>
          </p:cNvPr>
          <p:cNvSpPr txBox="1"/>
          <p:nvPr/>
        </p:nvSpPr>
        <p:spPr>
          <a:xfrm>
            <a:off x="7200900" y="4899434"/>
            <a:ext cx="397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01FEF9-BA96-45B6-8CF1-6F528EEA817A}"/>
              </a:ext>
            </a:extLst>
          </p:cNvPr>
          <p:cNvSpPr txBox="1"/>
          <p:nvPr/>
        </p:nvSpPr>
        <p:spPr>
          <a:xfrm>
            <a:off x="4654296" y="6449796"/>
            <a:ext cx="2679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C:\Users\User\Downloads\b5ac2114913491fba8aa083b468ec153_63_9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23" b="7977"/>
          <a:stretch/>
        </p:blipFill>
        <p:spPr bwMode="auto">
          <a:xfrm>
            <a:off x="1467431" y="154235"/>
            <a:ext cx="661778" cy="840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4D90078-B90D-4691-ADDD-54B1416EE8A0}"/>
              </a:ext>
            </a:extLst>
          </p:cNvPr>
          <p:cNvSpPr txBox="1"/>
          <p:nvPr/>
        </p:nvSpPr>
        <p:spPr>
          <a:xfrm>
            <a:off x="2067430" y="246888"/>
            <a:ext cx="964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ЕРЕМЕЕВСКИЙ СЕЛЬСОВЕТ МУНИЦИПАЛЬНОГО РАЙОНА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ЧИШМИНСКИЙ РАЙОН РЕСПУБЛИКИ БАШКОРТОСТАН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-17653"/>
            <a:ext cx="2743200" cy="365125"/>
          </a:xfrm>
        </p:spPr>
        <p:txBody>
          <a:bodyPr/>
          <a:lstStyle/>
          <a:p>
            <a:fld id="{153E7B39-89B1-4CD1-8478-BB5651AE004C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75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2195"/>
          <a:stretch/>
        </p:blipFill>
        <p:spPr>
          <a:xfrm>
            <a:off x="0" y="-2748"/>
            <a:ext cx="12192000" cy="6860748"/>
          </a:xfrm>
          <a:prstGeom prst="rect">
            <a:avLst/>
          </a:prstGeom>
        </p:spPr>
      </p:pic>
      <p:pic>
        <p:nvPicPr>
          <p:cNvPr id="3" name="Объект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526" y="994612"/>
            <a:ext cx="6112042" cy="5422230"/>
          </a:xfrm>
          <a:prstGeom prst="rect">
            <a:avLst/>
          </a:prstGeom>
          <a:effectLst>
            <a:glow rad="63500">
              <a:schemeClr val="bg1">
                <a:lumMod val="95000"/>
                <a:alpha val="40000"/>
              </a:schemeClr>
            </a:glow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507704" y="1074821"/>
            <a:ext cx="4363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состав СП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Еремеевский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сельсовет входит 7 населенных пунктов.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03957" y="2413338"/>
            <a:ext cx="35292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Еремеево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Калмашево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С. Верхние Термы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Д. Нижние Термы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Каветка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Зубово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Слак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6231" y="309093"/>
            <a:ext cx="7778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НЕМНОГО О ТЕРРИТОРИИ, ГДЕ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МЫ ОСУЩЕСТВЛЯЕМ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СВОЮ ДЕЯТЕЛЬНОСТЬ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2195"/>
          <a:stretch/>
        </p:blipFill>
        <p:spPr>
          <a:xfrm>
            <a:off x="0" y="-2748"/>
            <a:ext cx="12192000" cy="6860748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/>
        </p:nvGraphicFramePr>
        <p:xfrm>
          <a:off x="7924801" y="5422233"/>
          <a:ext cx="64168" cy="8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Блок-схема: магнитный диск 3"/>
          <p:cNvSpPr/>
          <p:nvPr/>
        </p:nvSpPr>
        <p:spPr>
          <a:xfrm>
            <a:off x="1828802" y="1524000"/>
            <a:ext cx="3320716" cy="4844716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6882063" y="2229853"/>
            <a:ext cx="3240505" cy="4235115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8611" y="2053389"/>
            <a:ext cx="2117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2285 человек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545304"/>
            <a:ext cx="277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Численность населения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0211" y="2374232"/>
            <a:ext cx="1732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1292 хозяйства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9579" y="3962400"/>
            <a:ext cx="2310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Численность домохозяйств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2195"/>
          <a:stretch/>
        </p:blipFill>
        <p:spPr>
          <a:xfrm>
            <a:off x="0" y="-2748"/>
            <a:ext cx="12192000" cy="6860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2456" y="321972"/>
            <a:ext cx="30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СИСТЕМА ОБРАЗОВАНИЯ</a:t>
            </a:r>
            <a:endParaRPr lang="ru-RU" b="1" dirty="0"/>
          </a:p>
        </p:txBody>
      </p:sp>
      <p:pic>
        <p:nvPicPr>
          <p:cNvPr id="6" name="Picture 4" descr="http://xn--80aqfdmg.xn--p1ai/uploads/_pages/956/img-20200303-wa002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97136" y="1342281"/>
            <a:ext cx="4591539" cy="315244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72050" y="3328398"/>
            <a:ext cx="5196964" cy="322694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15900" sx="1000" sy="1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23527" y="1300766"/>
            <a:ext cx="5331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На территории сельского поселения функционирует одна школа расположенная в с.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Калмашево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и один детский сад расположенный в с.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Еремеево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Дети остальных населенных пунктов обучаются в районном центре.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2195"/>
          <a:stretch/>
        </p:blipFill>
        <p:spPr>
          <a:xfrm>
            <a:off x="0" y="-2748"/>
            <a:ext cx="12192000" cy="6860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599" y="304801"/>
            <a:ext cx="733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КУЛЬТУРА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39760" y="1080900"/>
            <a:ext cx="4042893" cy="2817332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7639" y="3352801"/>
            <a:ext cx="4416490" cy="3160294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70317" y="3304674"/>
            <a:ext cx="4222271" cy="290912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36632" y="1347537"/>
            <a:ext cx="44276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На территории сельского поселения   функционируют:  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-  4 сельских дома культуры  в селах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Еремеево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Калмашево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Верхние Термы и деревне Нижние Термы.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2195"/>
          <a:stretch/>
        </p:blipFill>
        <p:spPr>
          <a:xfrm>
            <a:off x="0" y="-2748"/>
            <a:ext cx="12192000" cy="6860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64839" y="1069141"/>
            <a:ext cx="2825897" cy="30536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85039" y="984647"/>
            <a:ext cx="2934835" cy="3426932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9285" y="1443789"/>
            <a:ext cx="32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Три сельские библиотеки  расположены в селах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Еремеево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Калмашево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и  Верхние Термы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10590" y="3576937"/>
            <a:ext cx="3600400" cy="270030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80303" y="3524527"/>
            <a:ext cx="3456384" cy="2619722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1178" y="288757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БИБЛИОТЕКИ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2195"/>
          <a:stretch/>
        </p:blipFill>
        <p:spPr>
          <a:xfrm>
            <a:off x="0" y="-2748"/>
            <a:ext cx="12192000" cy="6860748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24962" y="4362240"/>
            <a:ext cx="77724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7149" y="437882"/>
            <a:ext cx="36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СИСТЕМА ВЗАИМОДЕСТВИЯ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aFFf0W4F_k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1258" y="2485622"/>
            <a:ext cx="4533361" cy="341290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1NVPrpkKQ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0365" y="2009104"/>
            <a:ext cx="4551493" cy="356744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5975796" y="1004552"/>
            <a:ext cx="6053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Наша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работа ведется в тесном  сотрудничестве с образовательными организациями и учреждениями культуры сельского поселения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Совместно с ними мы проводим благотворительные концерты и мероприятия для ребят.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2195"/>
          <a:stretch/>
        </p:blipFill>
        <p:spPr>
          <a:xfrm>
            <a:off x="1043189" y="-2748"/>
            <a:ext cx="12192000" cy="6860748"/>
          </a:xfrm>
          <a:prstGeom prst="rect">
            <a:avLst/>
          </a:prstGeom>
        </p:spPr>
      </p:pic>
      <p:pic>
        <p:nvPicPr>
          <p:cNvPr id="8" name="Рисунок 7" descr="9NHCN58hl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2061" y="1148480"/>
            <a:ext cx="5112084" cy="401594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4406" y="987913"/>
            <a:ext cx="2704563" cy="3648482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w61K1_NwJ1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2740" y="1056066"/>
            <a:ext cx="3417463" cy="385078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241182" y="3964096"/>
            <a:ext cx="3949782" cy="252685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47066C-04DE-4695-A0C7-A052A6F98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32" r="2195"/>
          <a:stretch/>
        </p:blipFill>
        <p:spPr>
          <a:xfrm>
            <a:off x="0" y="0"/>
            <a:ext cx="12192000" cy="6860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385011"/>
            <a:ext cx="768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ПРОФИЛАКТИЧЕСКАЯ РАБОТА</a:t>
            </a:r>
            <a:endParaRPr lang="ru-RU" b="1" dirty="0"/>
          </a:p>
        </p:txBody>
      </p:sp>
      <p:pic>
        <p:nvPicPr>
          <p:cNvPr id="4" name="Рисунок 3" descr="WhatsApp Image 2022-01-12 at 11.33.4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1917" y="1555274"/>
            <a:ext cx="3320715" cy="447736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WhatsApp Image 2021-07-24 at 10.33.4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3600" y="1235241"/>
            <a:ext cx="3422817" cy="503722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G-20190912-WA0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2695" y="1275009"/>
            <a:ext cx="4780546" cy="370911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8641724" y="5164428"/>
            <a:ext cx="30909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Ежемесячно на территории СП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мы проводим профилактические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мероприятия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10068</TotalTime>
  <Words>325</Words>
  <Application>Microsoft Office PowerPoint</Application>
  <PresentationFormat>Произвольный</PresentationFormat>
  <Paragraphs>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Администрация</dc:creator>
  <cp:lastModifiedBy>User</cp:lastModifiedBy>
  <cp:revision>372</cp:revision>
  <dcterms:created xsi:type="dcterms:W3CDTF">2021-02-03T04:33:02Z</dcterms:created>
  <dcterms:modified xsi:type="dcterms:W3CDTF">2024-11-26T04:49:06Z</dcterms:modified>
</cp:coreProperties>
</file>