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4" r:id="rId5"/>
    <p:sldId id="269" r:id="rId6"/>
    <p:sldId id="267" r:id="rId7"/>
    <p:sldId id="270" r:id="rId8"/>
    <p:sldId id="279" r:id="rId9"/>
    <p:sldId id="26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65" d="100"/>
          <a:sy n="65" d="100"/>
        </p:scale>
        <p:origin x="-137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1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1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5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82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89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00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52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77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6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72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5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5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1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092A-4960-4BB3-9EF9-CC564EAE89A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750"/>
          <a:stretch/>
        </p:blipFill>
        <p:spPr>
          <a:xfrm>
            <a:off x="0" y="1679881"/>
            <a:ext cx="9144000" cy="51781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379"/>
            <a:ext cx="9144000" cy="212822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57FE-F647-4B75-BFB9-D9D36A507AEA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-26893" y="5981174"/>
            <a:ext cx="3074893" cy="87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2971800" y="5981174"/>
            <a:ext cx="3227294" cy="87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6096000" y="5981174"/>
            <a:ext cx="3048000" cy="8768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19200"/>
            <a:ext cx="9144000" cy="47619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1219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362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Добровольческий отряд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«Благое дело».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Суворова Вероника Евгеньевна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9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601200" cy="651600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Благо</a:t>
            </a:r>
            <a:r>
              <a:rPr lang="ru-RU" sz="4700" i="1" dirty="0" smtClean="0">
                <a:latin typeface="Times New Roman" pitchFamily="18" charset="0"/>
                <a:cs typeface="Times New Roman" pitchFamily="18" charset="0"/>
              </a:rPr>
              <a:t> - добро </a:t>
            </a:r>
            <a:br>
              <a:rPr lang="ru-RU" sz="4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Благое дело </a:t>
            </a:r>
            <a:r>
              <a:rPr lang="ru-RU" sz="4700" i="1" dirty="0" smtClean="0">
                <a:latin typeface="Times New Roman" pitchFamily="18" charset="0"/>
                <a:cs typeface="Times New Roman" pitchFamily="18" charset="0"/>
              </a:rPr>
              <a:t>- приносить людям пользу</a:t>
            </a:r>
            <a:br>
              <a:rPr lang="ru-RU" sz="4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Создание и развитие добровольческого движения для устранения «барьеров» между детьми с ограниченными возможностями и здоровыми сверстниками через приобщение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их к народному творчеству.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534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1.Включение детей с ОВЗ в социальную жизнь посредством организации взаимодействия со здоровыми сверстниками.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2.Формирование у учащихся добровольческого отряда «Благое дело» активной жизненной и гражданской позиции.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Приобщение детей к народному творчеству через игровые интерактивные программы.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реализации добровольческой деятельности: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95400"/>
            <a:ext cx="86106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Праздники по народному календарю</a:t>
            </a:r>
          </a:p>
          <a:p>
            <a:pPr>
              <a:lnSpc>
                <a:spcPct val="150000"/>
              </a:lnSpc>
            </a:pP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Мастер-классы</a:t>
            </a:r>
          </a:p>
          <a:p>
            <a:pPr>
              <a:lnSpc>
                <a:spcPct val="150000"/>
              </a:lnSpc>
            </a:pP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Концерты</a:t>
            </a:r>
          </a:p>
          <a:p>
            <a:pPr>
              <a:lnSpc>
                <a:spcPct val="150000"/>
              </a:lnSpc>
            </a:pP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Благотворительные акции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Фестивали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IBoYxbs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1000"/>
            <a:ext cx="4104000" cy="3078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53000" y="381000"/>
            <a:ext cx="374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социальной реабилитации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детей и детей-инвалидов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733800"/>
            <a:ext cx="4003548" cy="263566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mUeiQ719f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057400"/>
            <a:ext cx="4114800" cy="320954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04800" y="4876800"/>
            <a:ext cx="4210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Добровольческий отряд «Благое дело»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95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dlVjXHf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800600" cy="35814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53000" y="1828800"/>
            <a:ext cx="3733800" cy="45720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Колядки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1524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Праздники по народному календарю</a:t>
            </a:r>
            <a:endParaRPr lang="ru-RU" sz="2800" dirty="0"/>
          </a:p>
        </p:txBody>
      </p:sp>
      <p:pic>
        <p:nvPicPr>
          <p:cNvPr id="4" name="Рисунок 3" descr="1GRoANy9w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895600"/>
            <a:ext cx="4623883" cy="3505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5AXhxy8c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4248000" cy="28608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8600" y="457200"/>
            <a:ext cx="2514600" cy="381000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Масленица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 descr="I_6umuKgRsI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4800" y="3581400"/>
            <a:ext cx="4267200" cy="306548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28600" y="3581400"/>
            <a:ext cx="1752600" cy="38100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j-lt"/>
                <a:cs typeface="Times New Roman" pitchFamily="18" charset="0"/>
              </a:rPr>
              <a:t>Пасха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Рисунок 10" descr="DSC05610.JPG"/>
          <p:cNvPicPr/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648200" y="457200"/>
            <a:ext cx="4248000" cy="2844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457200"/>
            <a:ext cx="2819400" cy="45720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</a:rPr>
              <a:t>Жаворонки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Рисунок 12" descr="3zksMB6Gb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05200"/>
            <a:ext cx="4011997" cy="3060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800600" y="3429000"/>
            <a:ext cx="3657600" cy="4571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+mj-lt"/>
              </a:rPr>
              <a:t>Весна красна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ia-share-0-02-05-49a4c85bb5be949dbeba34a018e9664d81d08889a9895c67c7490aba7b3f1cf5-a17d12e7-8820-464d-99b4-bcee4871b870.jpg"/>
          <p:cNvPicPr>
            <a:picLocks noChangeAspect="1"/>
          </p:cNvPicPr>
          <p:nvPr/>
        </p:nvPicPr>
        <p:blipFill>
          <a:blip r:embed="rId2" cstate="print"/>
          <a:srcRect l="15000" t="6667" b="10667"/>
          <a:stretch>
            <a:fillRect/>
          </a:stretch>
        </p:blipFill>
        <p:spPr>
          <a:xfrm>
            <a:off x="457200" y="0"/>
            <a:ext cx="8077200" cy="6096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ecf3e7c19f5d147ca9a015dc6c0a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43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 Добровольческий отряд «Благое дело».</vt:lpstr>
      <vt:lpstr>Благо - добро  Благое дело - приносить людям пользу  Цель :  Создание и развитие добровольческого движения для устранения «барьеров» между детьми с ограниченными возможностями и здоровыми сверстниками через приобщение их к народному творчеству.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English</cp:lastModifiedBy>
  <cp:revision>64</cp:revision>
  <dcterms:created xsi:type="dcterms:W3CDTF">2014-07-16T13:38:01Z</dcterms:created>
  <dcterms:modified xsi:type="dcterms:W3CDTF">2024-12-08T17:22:21Z</dcterms:modified>
</cp:coreProperties>
</file>