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Default Extension="xlsx" ContentType="application/vnd.openxmlformats-officedocument.spreadsheetml.sheet"/>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ppt/diagrams/quickStyle6.xml" ContentType="application/vnd.openxmlformats-officedocument.drawingml.diagramStyle+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sldIdLst>
    <p:sldId id="256" r:id="rId2"/>
    <p:sldId id="275" r:id="rId3"/>
    <p:sldId id="257" r:id="rId4"/>
    <p:sldId id="258" r:id="rId5"/>
    <p:sldId id="261" r:id="rId6"/>
    <p:sldId id="271" r:id="rId7"/>
    <p:sldId id="272" r:id="rId8"/>
    <p:sldId id="260" r:id="rId9"/>
    <p:sldId id="259" r:id="rId10"/>
    <p:sldId id="277" r:id="rId11"/>
    <p:sldId id="265" r:id="rId12"/>
    <p:sldId id="264" r:id="rId13"/>
    <p:sldId id="278" r:id="rId14"/>
    <p:sldId id="268" r:id="rId15"/>
    <p:sldId id="279" r:id="rId16"/>
    <p:sldId id="280" r:id="rId17"/>
    <p:sldId id="266" r:id="rId18"/>
    <p:sldId id="262" r:id="rId19"/>
    <p:sldId id="267" r:id="rId20"/>
    <p:sldId id="282" r:id="rId21"/>
    <p:sldId id="283" r:id="rId22"/>
    <p:sldId id="284" r:id="rId23"/>
    <p:sldId id="269" r:id="rId24"/>
    <p:sldId id="285" r:id="rId25"/>
    <p:sldId id="263" r:id="rId26"/>
    <p:sldId id="286" r:id="rId27"/>
    <p:sldId id="270" r:id="rId28"/>
    <p:sldId id="273" r:id="rId29"/>
    <p:sldId id="274" r:id="rId3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9C2456-AEBB-4067-BA3B-E511F55BA86E}" v="1621" dt="2020-05-22T21:40:26.522"/>
  </p1510:revLst>
</p1510:revInfo>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Светлый стиль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2" autoAdjust="0"/>
    <p:restoredTop sz="94660"/>
  </p:normalViewPr>
  <p:slideViewPr>
    <p:cSldViewPr snapToGrid="0">
      <p:cViewPr varScale="1">
        <p:scale>
          <a:sx n="69" d="100"/>
          <a:sy n="69" d="100"/>
        </p:scale>
        <p:origin x="-696"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microsoft.com/office/2015/10/relationships/revisionInfo" Target="revisionInfo.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800" dirty="0"/>
              <a:t>Пациенты, страдающие деменцией (млн. чел.)</a:t>
            </a:r>
          </a:p>
        </c:rich>
      </c:tx>
      <c:layout/>
    </c:title>
    <c:plotArea>
      <c:layout/>
      <c:barChart>
        <c:barDir val="col"/>
        <c:grouping val="clustered"/>
        <c:ser>
          <c:idx val="0"/>
          <c:order val="0"/>
          <c:tx>
            <c:strRef>
              <c:f>Лист1!$B$1</c:f>
              <c:strCache>
                <c:ptCount val="1"/>
                <c:pt idx="0">
                  <c:v>Пациенты, страдающие деменцией (млн. чел.)</c:v>
                </c:pt>
              </c:strCache>
            </c:strRef>
          </c:tx>
          <c:cat>
            <c:numRef>
              <c:f>Лист1!$A$2:$A$5</c:f>
              <c:numCache>
                <c:formatCode>General</c:formatCode>
                <c:ptCount val="4"/>
                <c:pt idx="0">
                  <c:v>2008</c:v>
                </c:pt>
                <c:pt idx="1">
                  <c:v>2013</c:v>
                </c:pt>
                <c:pt idx="2">
                  <c:v>2015</c:v>
                </c:pt>
                <c:pt idx="3">
                  <c:v>2050</c:v>
                </c:pt>
              </c:numCache>
            </c:numRef>
          </c:cat>
          <c:val>
            <c:numRef>
              <c:f>Лист1!$B$2:$B$5</c:f>
              <c:numCache>
                <c:formatCode>General</c:formatCode>
                <c:ptCount val="4"/>
                <c:pt idx="0">
                  <c:v>36</c:v>
                </c:pt>
                <c:pt idx="1">
                  <c:v>44</c:v>
                </c:pt>
                <c:pt idx="2">
                  <c:v>47</c:v>
                </c:pt>
                <c:pt idx="3">
                  <c:v>130</c:v>
                </c:pt>
              </c:numCache>
            </c:numRef>
          </c:val>
        </c:ser>
        <c:dLbls>
          <c:showVal val="1"/>
        </c:dLbls>
        <c:axId val="139782784"/>
        <c:axId val="123507072"/>
      </c:barChart>
      <c:catAx>
        <c:axId val="139782784"/>
        <c:scaling>
          <c:orientation val="minMax"/>
        </c:scaling>
        <c:axPos val="b"/>
        <c:numFmt formatCode="General" sourceLinked="1"/>
        <c:tickLblPos val="nextTo"/>
        <c:crossAx val="123507072"/>
        <c:crosses val="autoZero"/>
        <c:auto val="1"/>
        <c:lblAlgn val="ctr"/>
        <c:lblOffset val="100"/>
      </c:catAx>
      <c:valAx>
        <c:axId val="123507072"/>
        <c:scaling>
          <c:orientation val="minMax"/>
        </c:scaling>
        <c:axPos val="l"/>
        <c:majorGridlines/>
        <c:numFmt formatCode="General" sourceLinked="1"/>
        <c:tickLblPos val="nextTo"/>
        <c:crossAx val="139782784"/>
        <c:crosses val="autoZero"/>
        <c:crossBetween val="between"/>
      </c:valAx>
    </c:plotArea>
    <c:plotVisOnly val="1"/>
  </c:chart>
  <c:txPr>
    <a:bodyPr/>
    <a:lstStyle/>
    <a:p>
      <a:pPr>
        <a:defRPr sz="1800"/>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style val="6"/>
  <c:chart>
    <c:autoTitleDeleted val="1"/>
    <c:plotArea>
      <c:layout>
        <c:manualLayout>
          <c:layoutTarget val="inner"/>
          <c:xMode val="edge"/>
          <c:yMode val="edge"/>
          <c:x val="0.40890047660389295"/>
          <c:y val="8.7767416346681334E-3"/>
          <c:w val="0.59109952339610738"/>
          <c:h val="0.9670872188699946"/>
        </c:manualLayout>
      </c:layout>
      <c:barChart>
        <c:barDir val="bar"/>
        <c:grouping val="clustered"/>
        <c:ser>
          <c:idx val="0"/>
          <c:order val="0"/>
          <c:tx>
            <c:strRef>
              <c:f>Лист1!$B$1</c:f>
              <c:strCache>
                <c:ptCount val="1"/>
                <c:pt idx="0">
                  <c:v>мар.21</c:v>
                </c:pt>
              </c:strCache>
            </c:strRef>
          </c:tx>
          <c:dLbls>
            <c:delete val="1"/>
          </c:dLbls>
          <c:cat>
            <c:strRef>
              <c:f>Лист1!$A$2:$A$11</c:f>
              <c:strCache>
                <c:ptCount val="10"/>
                <c:pt idx="0">
                  <c:v>Анализ ключевых результатов</c:v>
                </c:pt>
                <c:pt idx="1">
                  <c:v>Реализация промышленной партии</c:v>
                </c:pt>
                <c:pt idx="2">
                  <c:v>Проведение рекламной компании</c:v>
                </c:pt>
                <c:pt idx="3">
                  <c:v>Анализ эксплуатации и доработка</c:v>
                </c:pt>
                <c:pt idx="4">
                  <c:v>Реализация тестовой партии</c:v>
                </c:pt>
                <c:pt idx="5">
                  <c:v>Создание тестовой модели и сайта</c:v>
                </c:pt>
                <c:pt idx="6">
                  <c:v>Презентация проекта</c:v>
                </c:pt>
                <c:pt idx="7">
                  <c:v>Создание прототипа</c:v>
                </c:pt>
                <c:pt idx="8">
                  <c:v>Анализ рынка</c:v>
                </c:pt>
                <c:pt idx="9">
                  <c:v>Создание идеи проекта</c:v>
                </c:pt>
              </c:strCache>
            </c:strRef>
          </c:cat>
          <c:val>
            <c:numRef>
              <c:f>Лист1!$B$2:$B$11</c:f>
              <c:numCache>
                <c:formatCode>General</c:formatCode>
                <c:ptCount val="10"/>
                <c:pt idx="0">
                  <c:v>12</c:v>
                </c:pt>
              </c:numCache>
            </c:numRef>
          </c:val>
        </c:ser>
        <c:ser>
          <c:idx val="1"/>
          <c:order val="1"/>
          <c:tx>
            <c:strRef>
              <c:f>Лист1!$C$1</c:f>
              <c:strCache>
                <c:ptCount val="1"/>
                <c:pt idx="0">
                  <c:v>фев.21</c:v>
                </c:pt>
              </c:strCache>
            </c:strRef>
          </c:tx>
          <c:dLbls>
            <c:delete val="1"/>
          </c:dLbls>
          <c:cat>
            <c:strRef>
              <c:f>Лист1!$A$2:$A$11</c:f>
              <c:strCache>
                <c:ptCount val="10"/>
                <c:pt idx="0">
                  <c:v>Анализ ключевых результатов</c:v>
                </c:pt>
                <c:pt idx="1">
                  <c:v>Реализация промышленной партии</c:v>
                </c:pt>
                <c:pt idx="2">
                  <c:v>Проведение рекламной компании</c:v>
                </c:pt>
                <c:pt idx="3">
                  <c:v>Анализ эксплуатации и доработка</c:v>
                </c:pt>
                <c:pt idx="4">
                  <c:v>Реализация тестовой партии</c:v>
                </c:pt>
                <c:pt idx="5">
                  <c:v>Создание тестовой модели и сайта</c:v>
                </c:pt>
                <c:pt idx="6">
                  <c:v>Презентация проекта</c:v>
                </c:pt>
                <c:pt idx="7">
                  <c:v>Создание прототипа</c:v>
                </c:pt>
                <c:pt idx="8">
                  <c:v>Анализ рынка</c:v>
                </c:pt>
                <c:pt idx="9">
                  <c:v>Создание идеи проекта</c:v>
                </c:pt>
              </c:strCache>
            </c:strRef>
          </c:cat>
          <c:val>
            <c:numRef>
              <c:f>Лист1!$C$2:$C$11</c:f>
              <c:numCache>
                <c:formatCode>dd/mmm</c:formatCode>
                <c:ptCount val="10"/>
                <c:pt idx="1">
                  <c:v>10</c:v>
                </c:pt>
              </c:numCache>
            </c:numRef>
          </c:val>
        </c:ser>
        <c:ser>
          <c:idx val="2"/>
          <c:order val="2"/>
          <c:tx>
            <c:strRef>
              <c:f>Лист1!$D$1</c:f>
              <c:strCache>
                <c:ptCount val="1"/>
                <c:pt idx="0">
                  <c:v>янв.21</c:v>
                </c:pt>
              </c:strCache>
            </c:strRef>
          </c:tx>
          <c:dLbls>
            <c:delete val="1"/>
          </c:dLbls>
          <c:cat>
            <c:strRef>
              <c:f>Лист1!$A$2:$A$11</c:f>
              <c:strCache>
                <c:ptCount val="10"/>
                <c:pt idx="0">
                  <c:v>Анализ ключевых результатов</c:v>
                </c:pt>
                <c:pt idx="1">
                  <c:v>Реализация промышленной партии</c:v>
                </c:pt>
                <c:pt idx="2">
                  <c:v>Проведение рекламной компании</c:v>
                </c:pt>
                <c:pt idx="3">
                  <c:v>Анализ эксплуатации и доработка</c:v>
                </c:pt>
                <c:pt idx="4">
                  <c:v>Реализация тестовой партии</c:v>
                </c:pt>
                <c:pt idx="5">
                  <c:v>Создание тестовой модели и сайта</c:v>
                </c:pt>
                <c:pt idx="6">
                  <c:v>Презентация проекта</c:v>
                </c:pt>
                <c:pt idx="7">
                  <c:v>Создание прототипа</c:v>
                </c:pt>
                <c:pt idx="8">
                  <c:v>Анализ рынка</c:v>
                </c:pt>
                <c:pt idx="9">
                  <c:v>Создание идеи проекта</c:v>
                </c:pt>
              </c:strCache>
            </c:strRef>
          </c:cat>
          <c:val>
            <c:numRef>
              <c:f>Лист1!$D$2:$D$11</c:f>
              <c:numCache>
                <c:formatCode>General</c:formatCode>
                <c:ptCount val="10"/>
                <c:pt idx="2">
                  <c:v>9</c:v>
                </c:pt>
              </c:numCache>
            </c:numRef>
          </c:val>
        </c:ser>
        <c:ser>
          <c:idx val="3"/>
          <c:order val="3"/>
          <c:tx>
            <c:strRef>
              <c:f>Лист1!$E$1</c:f>
              <c:strCache>
                <c:ptCount val="1"/>
                <c:pt idx="0">
                  <c:v>дек.20</c:v>
                </c:pt>
              </c:strCache>
            </c:strRef>
          </c:tx>
          <c:dLbls>
            <c:delete val="1"/>
          </c:dLbls>
          <c:cat>
            <c:strRef>
              <c:f>Лист1!$A$2:$A$11</c:f>
              <c:strCache>
                <c:ptCount val="10"/>
                <c:pt idx="0">
                  <c:v>Анализ ключевых результатов</c:v>
                </c:pt>
                <c:pt idx="1">
                  <c:v>Реализация промышленной партии</c:v>
                </c:pt>
                <c:pt idx="2">
                  <c:v>Проведение рекламной компании</c:v>
                </c:pt>
                <c:pt idx="3">
                  <c:v>Анализ эксплуатации и доработка</c:v>
                </c:pt>
                <c:pt idx="4">
                  <c:v>Реализация тестовой партии</c:v>
                </c:pt>
                <c:pt idx="5">
                  <c:v>Создание тестовой модели и сайта</c:v>
                </c:pt>
                <c:pt idx="6">
                  <c:v>Презентация проекта</c:v>
                </c:pt>
                <c:pt idx="7">
                  <c:v>Создание прототипа</c:v>
                </c:pt>
                <c:pt idx="8">
                  <c:v>Анализ рынка</c:v>
                </c:pt>
                <c:pt idx="9">
                  <c:v>Создание идеи проекта</c:v>
                </c:pt>
              </c:strCache>
            </c:strRef>
          </c:cat>
          <c:val>
            <c:numRef>
              <c:f>Лист1!$E$2:$E$11</c:f>
              <c:numCache>
                <c:formatCode>General</c:formatCode>
                <c:ptCount val="10"/>
                <c:pt idx="3">
                  <c:v>7</c:v>
                </c:pt>
              </c:numCache>
            </c:numRef>
          </c:val>
        </c:ser>
        <c:ser>
          <c:idx val="4"/>
          <c:order val="4"/>
          <c:tx>
            <c:strRef>
              <c:f>Лист1!$F$1</c:f>
              <c:strCache>
                <c:ptCount val="1"/>
                <c:pt idx="0">
                  <c:v>ноя.20</c:v>
                </c:pt>
              </c:strCache>
            </c:strRef>
          </c:tx>
          <c:dLbls>
            <c:delete val="1"/>
          </c:dLbls>
          <c:cat>
            <c:strRef>
              <c:f>Лист1!$A$2:$A$11</c:f>
              <c:strCache>
                <c:ptCount val="10"/>
                <c:pt idx="0">
                  <c:v>Анализ ключевых результатов</c:v>
                </c:pt>
                <c:pt idx="1">
                  <c:v>Реализация промышленной партии</c:v>
                </c:pt>
                <c:pt idx="2">
                  <c:v>Проведение рекламной компании</c:v>
                </c:pt>
                <c:pt idx="3">
                  <c:v>Анализ эксплуатации и доработка</c:v>
                </c:pt>
                <c:pt idx="4">
                  <c:v>Реализация тестовой партии</c:v>
                </c:pt>
                <c:pt idx="5">
                  <c:v>Создание тестовой модели и сайта</c:v>
                </c:pt>
                <c:pt idx="6">
                  <c:v>Презентация проекта</c:v>
                </c:pt>
                <c:pt idx="7">
                  <c:v>Создание прототипа</c:v>
                </c:pt>
                <c:pt idx="8">
                  <c:v>Анализ рынка</c:v>
                </c:pt>
                <c:pt idx="9">
                  <c:v>Создание идеи проекта</c:v>
                </c:pt>
              </c:strCache>
            </c:strRef>
          </c:cat>
          <c:val>
            <c:numRef>
              <c:f>Лист1!$F$2:$F$11</c:f>
              <c:numCache>
                <c:formatCode>General</c:formatCode>
                <c:ptCount val="10"/>
                <c:pt idx="4">
                  <c:v>6</c:v>
                </c:pt>
                <c:pt idx="5">
                  <c:v>5</c:v>
                </c:pt>
              </c:numCache>
            </c:numRef>
          </c:val>
        </c:ser>
        <c:ser>
          <c:idx val="5"/>
          <c:order val="5"/>
          <c:tx>
            <c:strRef>
              <c:f>Лист1!$G$1</c:f>
              <c:strCache>
                <c:ptCount val="1"/>
                <c:pt idx="0">
                  <c:v>окт.20</c:v>
                </c:pt>
              </c:strCache>
            </c:strRef>
          </c:tx>
          <c:dLbls>
            <c:delete val="1"/>
          </c:dLbls>
          <c:cat>
            <c:strRef>
              <c:f>Лист1!$A$2:$A$11</c:f>
              <c:strCache>
                <c:ptCount val="10"/>
                <c:pt idx="0">
                  <c:v>Анализ ключевых результатов</c:v>
                </c:pt>
                <c:pt idx="1">
                  <c:v>Реализация промышленной партии</c:v>
                </c:pt>
                <c:pt idx="2">
                  <c:v>Проведение рекламной компании</c:v>
                </c:pt>
                <c:pt idx="3">
                  <c:v>Анализ эксплуатации и доработка</c:v>
                </c:pt>
                <c:pt idx="4">
                  <c:v>Реализация тестовой партии</c:v>
                </c:pt>
                <c:pt idx="5">
                  <c:v>Создание тестовой модели и сайта</c:v>
                </c:pt>
                <c:pt idx="6">
                  <c:v>Презентация проекта</c:v>
                </c:pt>
                <c:pt idx="7">
                  <c:v>Создание прототипа</c:v>
                </c:pt>
                <c:pt idx="8">
                  <c:v>Анализ рынка</c:v>
                </c:pt>
                <c:pt idx="9">
                  <c:v>Создание идеи проекта</c:v>
                </c:pt>
              </c:strCache>
            </c:strRef>
          </c:cat>
          <c:val>
            <c:numRef>
              <c:f>Лист1!$G$2:$G$11</c:f>
              <c:numCache>
                <c:formatCode>General</c:formatCode>
                <c:ptCount val="10"/>
                <c:pt idx="6">
                  <c:v>4</c:v>
                </c:pt>
              </c:numCache>
            </c:numRef>
          </c:val>
        </c:ser>
        <c:ser>
          <c:idx val="6"/>
          <c:order val="6"/>
          <c:tx>
            <c:strRef>
              <c:f>Лист1!$H$1</c:f>
              <c:strCache>
                <c:ptCount val="1"/>
                <c:pt idx="0">
                  <c:v>сен.20</c:v>
                </c:pt>
              </c:strCache>
            </c:strRef>
          </c:tx>
          <c:dLbls>
            <c:delete val="1"/>
          </c:dLbls>
          <c:cat>
            <c:strRef>
              <c:f>Лист1!$A$2:$A$11</c:f>
              <c:strCache>
                <c:ptCount val="10"/>
                <c:pt idx="0">
                  <c:v>Анализ ключевых результатов</c:v>
                </c:pt>
                <c:pt idx="1">
                  <c:v>Реализация промышленной партии</c:v>
                </c:pt>
                <c:pt idx="2">
                  <c:v>Проведение рекламной компании</c:v>
                </c:pt>
                <c:pt idx="3">
                  <c:v>Анализ эксплуатации и доработка</c:v>
                </c:pt>
                <c:pt idx="4">
                  <c:v>Реализация тестовой партии</c:v>
                </c:pt>
                <c:pt idx="5">
                  <c:v>Создание тестовой модели и сайта</c:v>
                </c:pt>
                <c:pt idx="6">
                  <c:v>Презентация проекта</c:v>
                </c:pt>
                <c:pt idx="7">
                  <c:v>Создание прототипа</c:v>
                </c:pt>
                <c:pt idx="8">
                  <c:v>Анализ рынка</c:v>
                </c:pt>
                <c:pt idx="9">
                  <c:v>Создание идеи проекта</c:v>
                </c:pt>
              </c:strCache>
            </c:strRef>
          </c:cat>
          <c:val>
            <c:numRef>
              <c:f>Лист1!$H$2:$H$11</c:f>
              <c:numCache>
                <c:formatCode>General</c:formatCode>
                <c:ptCount val="10"/>
                <c:pt idx="7">
                  <c:v>3</c:v>
                </c:pt>
                <c:pt idx="8">
                  <c:v>2</c:v>
                </c:pt>
              </c:numCache>
            </c:numRef>
          </c:val>
        </c:ser>
        <c:ser>
          <c:idx val="7"/>
          <c:order val="7"/>
          <c:tx>
            <c:strRef>
              <c:f>Лист1!$I$1</c:f>
              <c:strCache>
                <c:ptCount val="1"/>
                <c:pt idx="0">
                  <c:v>авг.20</c:v>
                </c:pt>
              </c:strCache>
            </c:strRef>
          </c:tx>
          <c:dLbls>
            <c:dLbl>
              <c:idx val="9"/>
              <c:delete val="1"/>
            </c:dLbl>
            <c:showVal val="1"/>
          </c:dLbls>
          <c:cat>
            <c:strRef>
              <c:f>Лист1!$A$2:$A$11</c:f>
              <c:strCache>
                <c:ptCount val="10"/>
                <c:pt idx="0">
                  <c:v>Анализ ключевых результатов</c:v>
                </c:pt>
                <c:pt idx="1">
                  <c:v>Реализация промышленной партии</c:v>
                </c:pt>
                <c:pt idx="2">
                  <c:v>Проведение рекламной компании</c:v>
                </c:pt>
                <c:pt idx="3">
                  <c:v>Анализ эксплуатации и доработка</c:v>
                </c:pt>
                <c:pt idx="4">
                  <c:v>Реализация тестовой партии</c:v>
                </c:pt>
                <c:pt idx="5">
                  <c:v>Создание тестовой модели и сайта</c:v>
                </c:pt>
                <c:pt idx="6">
                  <c:v>Презентация проекта</c:v>
                </c:pt>
                <c:pt idx="7">
                  <c:v>Создание прототипа</c:v>
                </c:pt>
                <c:pt idx="8">
                  <c:v>Анализ рынка</c:v>
                </c:pt>
                <c:pt idx="9">
                  <c:v>Создание идеи проекта</c:v>
                </c:pt>
              </c:strCache>
            </c:strRef>
          </c:cat>
          <c:val>
            <c:numRef>
              <c:f>Лист1!$I$2:$I$11</c:f>
              <c:numCache>
                <c:formatCode>General</c:formatCode>
                <c:ptCount val="10"/>
                <c:pt idx="9">
                  <c:v>1</c:v>
                </c:pt>
              </c:numCache>
            </c:numRef>
          </c:val>
        </c:ser>
        <c:dLbls>
          <c:showVal val="1"/>
        </c:dLbls>
        <c:overlap val="-25"/>
        <c:axId val="176958080"/>
        <c:axId val="176963968"/>
      </c:barChart>
      <c:catAx>
        <c:axId val="176958080"/>
        <c:scaling>
          <c:orientation val="minMax"/>
        </c:scaling>
        <c:axPos val="l"/>
        <c:majorTickMark val="none"/>
        <c:tickLblPos val="nextTo"/>
        <c:crossAx val="176963968"/>
        <c:crosses val="autoZero"/>
        <c:auto val="1"/>
        <c:lblAlgn val="ctr"/>
        <c:lblOffset val="100"/>
      </c:catAx>
      <c:valAx>
        <c:axId val="176963968"/>
        <c:scaling>
          <c:orientation val="minMax"/>
        </c:scaling>
        <c:delete val="1"/>
        <c:axPos val="b"/>
        <c:numFmt formatCode="General" sourceLinked="1"/>
        <c:tickLblPos val="none"/>
        <c:crossAx val="176958080"/>
        <c:crosses val="autoZero"/>
        <c:crossBetween val="between"/>
      </c:valAx>
    </c:plotArea>
    <c:legend>
      <c:legendPos val="r"/>
      <c:layout>
        <c:manualLayout>
          <c:xMode val="edge"/>
          <c:yMode val="edge"/>
          <c:x val="0.83492464860148874"/>
          <c:y val="1.8742144341118115E-3"/>
          <c:w val="0.16364081818545329"/>
          <c:h val="0.51101662484180665"/>
        </c:manualLayout>
      </c:layout>
      <c:overlay val="1"/>
    </c:legend>
    <c:plotVisOnly val="1"/>
  </c:chart>
  <c:txPr>
    <a:bodyPr/>
    <a:lstStyle/>
    <a:p>
      <a:pPr>
        <a:defRPr sz="1800"/>
      </a:pPr>
      <a:endParaRPr lang="ru-RU"/>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E46BA0-5478-4B28-80C6-0D97A316E27F}" type="doc">
      <dgm:prSet loTypeId="urn:microsoft.com/office/officeart/2005/8/layout/cycle1" loCatId="cycle" qsTypeId="urn:microsoft.com/office/officeart/2005/8/quickstyle/simple2" qsCatId="simple" csTypeId="urn:microsoft.com/office/officeart/2005/8/colors/accent1_5" csCatId="accent1" phldr="1"/>
      <dgm:spPr/>
      <dgm:t>
        <a:bodyPr/>
        <a:lstStyle/>
        <a:p>
          <a:endParaRPr lang="en-US"/>
        </a:p>
      </dgm:t>
    </dgm:pt>
    <dgm:pt modelId="{31745BA8-8DBA-40EB-BF25-6D8182639117}">
      <dgm:prSet/>
      <dgm:spPr/>
      <dgm:t>
        <a:bodyPr/>
        <a:lstStyle/>
        <a:p>
          <a:r>
            <a:rPr lang="ru-RU" dirty="0"/>
            <a:t>1. Формирование информационной системы для контроля и обеспечения безопасности </a:t>
          </a:r>
          <a:r>
            <a:rPr lang="ru-RU" dirty="0" smtClean="0"/>
            <a:t>людей, страдающих деменцией</a:t>
          </a:r>
          <a:endParaRPr lang="en-US" dirty="0"/>
        </a:p>
      </dgm:t>
    </dgm:pt>
    <dgm:pt modelId="{AFEDD888-0F07-4616-B0A2-2B1D10CC6F79}" type="parTrans" cxnId="{2C17C40F-84EA-4586-A905-B36264CD5BAE}">
      <dgm:prSet/>
      <dgm:spPr/>
      <dgm:t>
        <a:bodyPr/>
        <a:lstStyle/>
        <a:p>
          <a:endParaRPr lang="en-US"/>
        </a:p>
      </dgm:t>
    </dgm:pt>
    <dgm:pt modelId="{5FEA662F-9F14-47B0-AA7E-1A9DD7AFB75E}" type="sibTrans" cxnId="{2C17C40F-84EA-4586-A905-B36264CD5BAE}">
      <dgm:prSet/>
      <dgm:spPr/>
      <dgm:t>
        <a:bodyPr/>
        <a:lstStyle/>
        <a:p>
          <a:endParaRPr lang="en-US"/>
        </a:p>
      </dgm:t>
    </dgm:pt>
    <dgm:pt modelId="{41880E68-3C72-42C4-A45A-FE1E8D00C724}">
      <dgm:prSet/>
      <dgm:spPr/>
      <dgm:t>
        <a:bodyPr/>
        <a:lstStyle/>
        <a:p>
          <a:r>
            <a:rPr lang="ru-RU" dirty="0"/>
            <a:t>2. Создание личных информационных браслетов для </a:t>
          </a:r>
          <a:r>
            <a:rPr lang="ru-RU" dirty="0" smtClean="0"/>
            <a:t>людей, страдающих деменцией</a:t>
          </a:r>
          <a:endParaRPr lang="en-US" dirty="0"/>
        </a:p>
      </dgm:t>
    </dgm:pt>
    <dgm:pt modelId="{1F3235C0-506E-4BE0-BE51-B360FC988041}" type="parTrans" cxnId="{F4BFB187-3718-4A90-9CC3-BECC50B6781D}">
      <dgm:prSet/>
      <dgm:spPr/>
      <dgm:t>
        <a:bodyPr/>
        <a:lstStyle/>
        <a:p>
          <a:endParaRPr lang="en-US"/>
        </a:p>
      </dgm:t>
    </dgm:pt>
    <dgm:pt modelId="{88687EB0-2653-4CF3-AFAD-06CF86927CC7}" type="sibTrans" cxnId="{F4BFB187-3718-4A90-9CC3-BECC50B6781D}">
      <dgm:prSet/>
      <dgm:spPr/>
      <dgm:t>
        <a:bodyPr/>
        <a:lstStyle/>
        <a:p>
          <a:endParaRPr lang="en-US"/>
        </a:p>
      </dgm:t>
    </dgm:pt>
    <dgm:pt modelId="{931C35BC-1F3F-45EB-AC0A-2DCD99492CE9}">
      <dgm:prSet/>
      <dgm:spPr/>
      <dgm:t>
        <a:bodyPr/>
        <a:lstStyle/>
        <a:p>
          <a:r>
            <a:rPr lang="ru-RU" dirty="0"/>
            <a:t>3. Работа по привлечению спонсорской поддержки для реализации проекта </a:t>
          </a:r>
          <a:endParaRPr lang="en-US" dirty="0"/>
        </a:p>
      </dgm:t>
    </dgm:pt>
    <dgm:pt modelId="{9983AABF-021A-4377-901E-1F1145A6D5B1}" type="parTrans" cxnId="{58B4C36B-B887-4C22-8054-EB9C201E3CE5}">
      <dgm:prSet/>
      <dgm:spPr/>
      <dgm:t>
        <a:bodyPr/>
        <a:lstStyle/>
        <a:p>
          <a:endParaRPr lang="en-US"/>
        </a:p>
      </dgm:t>
    </dgm:pt>
    <dgm:pt modelId="{AD94A9DF-C2E0-43DC-892E-6CAAAA6726F6}" type="sibTrans" cxnId="{58B4C36B-B887-4C22-8054-EB9C201E3CE5}">
      <dgm:prSet/>
      <dgm:spPr/>
      <dgm:t>
        <a:bodyPr/>
        <a:lstStyle/>
        <a:p>
          <a:endParaRPr lang="en-US"/>
        </a:p>
      </dgm:t>
    </dgm:pt>
    <dgm:pt modelId="{C7D0CFF1-F2C5-4481-A1D1-F3C25C05AE21}">
      <dgm:prSet/>
      <dgm:spPr/>
      <dgm:t>
        <a:bodyPr/>
        <a:lstStyle/>
        <a:p>
          <a:r>
            <a:rPr lang="ru-RU" dirty="0"/>
            <a:t>4. Поиск партнеров среди государственных и общественных организаций, занимающихся проблемами людей </a:t>
          </a:r>
          <a:r>
            <a:rPr lang="ru-RU" dirty="0" smtClean="0"/>
            <a:t>с ОВЗ </a:t>
          </a:r>
          <a:endParaRPr lang="en-US" dirty="0"/>
        </a:p>
      </dgm:t>
    </dgm:pt>
    <dgm:pt modelId="{8DCECC04-8940-4AF9-AC71-E14A234CB683}" type="parTrans" cxnId="{52B08332-A332-4E12-99EC-6F6940345171}">
      <dgm:prSet/>
      <dgm:spPr/>
      <dgm:t>
        <a:bodyPr/>
        <a:lstStyle/>
        <a:p>
          <a:endParaRPr lang="en-US"/>
        </a:p>
      </dgm:t>
    </dgm:pt>
    <dgm:pt modelId="{357E3B3D-9622-4542-84C3-3A4F903C67EB}" type="sibTrans" cxnId="{52B08332-A332-4E12-99EC-6F6940345171}">
      <dgm:prSet/>
      <dgm:spPr/>
      <dgm:t>
        <a:bodyPr/>
        <a:lstStyle/>
        <a:p>
          <a:endParaRPr lang="en-US"/>
        </a:p>
      </dgm:t>
    </dgm:pt>
    <dgm:pt modelId="{C726E092-890B-418C-A0C8-A2139F492C5C}">
      <dgm:prSet/>
      <dgm:spPr/>
      <dgm:t>
        <a:bodyPr/>
        <a:lstStyle/>
        <a:p>
          <a:r>
            <a:rPr lang="ru-RU" dirty="0"/>
            <a:t>5. Проведение семинаров, конференций и </a:t>
          </a:r>
          <a:r>
            <a:rPr lang="ru-RU" dirty="0" err="1"/>
            <a:t>вебинаров</a:t>
          </a:r>
          <a:r>
            <a:rPr lang="ru-RU" dirty="0"/>
            <a:t>, посвященных проблеме безопасности </a:t>
          </a:r>
          <a:r>
            <a:rPr lang="ru-RU" dirty="0" smtClean="0"/>
            <a:t>людей, страдающих деменцией</a:t>
          </a:r>
          <a:endParaRPr lang="en-US" dirty="0"/>
        </a:p>
      </dgm:t>
    </dgm:pt>
    <dgm:pt modelId="{9395E02B-D4B4-4748-87BC-F36C552FE8E5}" type="parTrans" cxnId="{D403B197-BB42-4FB5-B7A5-421D49344891}">
      <dgm:prSet/>
      <dgm:spPr/>
      <dgm:t>
        <a:bodyPr/>
        <a:lstStyle/>
        <a:p>
          <a:endParaRPr lang="en-US"/>
        </a:p>
      </dgm:t>
    </dgm:pt>
    <dgm:pt modelId="{8D6D4F69-7EC9-4AA4-AF85-FC2B8175B582}" type="sibTrans" cxnId="{D403B197-BB42-4FB5-B7A5-421D49344891}">
      <dgm:prSet/>
      <dgm:spPr/>
      <dgm:t>
        <a:bodyPr/>
        <a:lstStyle/>
        <a:p>
          <a:endParaRPr lang="en-US"/>
        </a:p>
      </dgm:t>
    </dgm:pt>
    <dgm:pt modelId="{B5BCB4A9-D150-4BC0-83AE-2CC2F00C81E4}">
      <dgm:prSet/>
      <dgm:spPr/>
      <dgm:t>
        <a:bodyPr/>
        <a:lstStyle/>
        <a:p>
          <a:r>
            <a:rPr lang="ru-RU" dirty="0"/>
            <a:t>6. Работа с государственными учреждениями, осуществляющими контроль за </a:t>
          </a:r>
          <a:r>
            <a:rPr lang="ru-RU" dirty="0" smtClean="0"/>
            <a:t>людьми, страдающих деменцией</a:t>
          </a:r>
          <a:endParaRPr lang="en-US" dirty="0"/>
        </a:p>
      </dgm:t>
    </dgm:pt>
    <dgm:pt modelId="{75CF531E-C852-49D7-A329-3897EAFDBE90}" type="parTrans" cxnId="{37A5579E-65AC-40BA-A2E7-3F47110CD23E}">
      <dgm:prSet/>
      <dgm:spPr/>
      <dgm:t>
        <a:bodyPr/>
        <a:lstStyle/>
        <a:p>
          <a:endParaRPr lang="en-US"/>
        </a:p>
      </dgm:t>
    </dgm:pt>
    <dgm:pt modelId="{A8AD627D-DC5B-48BE-A155-232FF0314BEB}" type="sibTrans" cxnId="{37A5579E-65AC-40BA-A2E7-3F47110CD23E}">
      <dgm:prSet/>
      <dgm:spPr/>
      <dgm:t>
        <a:bodyPr/>
        <a:lstStyle/>
        <a:p>
          <a:endParaRPr lang="en-US"/>
        </a:p>
      </dgm:t>
    </dgm:pt>
    <dgm:pt modelId="{3C4F070B-33C2-49C8-B0CE-C7FA1B91AE1C}" type="pres">
      <dgm:prSet presAssocID="{16E46BA0-5478-4B28-80C6-0D97A316E27F}" presName="cycle" presStyleCnt="0">
        <dgm:presLayoutVars>
          <dgm:dir/>
          <dgm:resizeHandles val="exact"/>
        </dgm:presLayoutVars>
      </dgm:prSet>
      <dgm:spPr/>
      <dgm:t>
        <a:bodyPr/>
        <a:lstStyle/>
        <a:p>
          <a:endParaRPr lang="ru-RU"/>
        </a:p>
      </dgm:t>
    </dgm:pt>
    <dgm:pt modelId="{DCE29944-F667-47E7-BC66-6CB23105EB85}" type="pres">
      <dgm:prSet presAssocID="{31745BA8-8DBA-40EB-BF25-6D8182639117}" presName="dummy" presStyleCnt="0"/>
      <dgm:spPr/>
    </dgm:pt>
    <dgm:pt modelId="{DC06C982-9499-4CE7-AD7D-00EFE9AE9B6D}" type="pres">
      <dgm:prSet presAssocID="{31745BA8-8DBA-40EB-BF25-6D8182639117}" presName="node" presStyleLbl="revTx" presStyleIdx="0" presStyleCnt="6" custScaleX="118331" custScaleY="120285">
        <dgm:presLayoutVars>
          <dgm:bulletEnabled val="1"/>
        </dgm:presLayoutVars>
      </dgm:prSet>
      <dgm:spPr/>
      <dgm:t>
        <a:bodyPr/>
        <a:lstStyle/>
        <a:p>
          <a:endParaRPr lang="ru-RU"/>
        </a:p>
      </dgm:t>
    </dgm:pt>
    <dgm:pt modelId="{392C8E7F-A9FA-4336-BEFE-59A418A2E557}" type="pres">
      <dgm:prSet presAssocID="{5FEA662F-9F14-47B0-AA7E-1A9DD7AFB75E}" presName="sibTrans" presStyleLbl="node1" presStyleIdx="0" presStyleCnt="6"/>
      <dgm:spPr/>
      <dgm:t>
        <a:bodyPr/>
        <a:lstStyle/>
        <a:p>
          <a:endParaRPr lang="ru-RU"/>
        </a:p>
      </dgm:t>
    </dgm:pt>
    <dgm:pt modelId="{F1C5D910-71A4-45D3-99B7-5B2EE61B961D}" type="pres">
      <dgm:prSet presAssocID="{41880E68-3C72-42C4-A45A-FE1E8D00C724}" presName="dummy" presStyleCnt="0"/>
      <dgm:spPr/>
    </dgm:pt>
    <dgm:pt modelId="{DAEBED97-1777-4408-A989-208CD3C54746}" type="pres">
      <dgm:prSet presAssocID="{41880E68-3C72-42C4-A45A-FE1E8D00C724}" presName="node" presStyleLbl="revTx" presStyleIdx="1" presStyleCnt="6" custScaleX="121090" custScaleY="130242">
        <dgm:presLayoutVars>
          <dgm:bulletEnabled val="1"/>
        </dgm:presLayoutVars>
      </dgm:prSet>
      <dgm:spPr/>
      <dgm:t>
        <a:bodyPr/>
        <a:lstStyle/>
        <a:p>
          <a:endParaRPr lang="ru-RU"/>
        </a:p>
      </dgm:t>
    </dgm:pt>
    <dgm:pt modelId="{FDA6359C-E5B0-4034-A6BB-3C60A96FD5D9}" type="pres">
      <dgm:prSet presAssocID="{88687EB0-2653-4CF3-AFAD-06CF86927CC7}" presName="sibTrans" presStyleLbl="node1" presStyleIdx="1" presStyleCnt="6"/>
      <dgm:spPr/>
      <dgm:t>
        <a:bodyPr/>
        <a:lstStyle/>
        <a:p>
          <a:endParaRPr lang="ru-RU"/>
        </a:p>
      </dgm:t>
    </dgm:pt>
    <dgm:pt modelId="{5BB47239-838D-4E20-A1BE-F4CD500E49C1}" type="pres">
      <dgm:prSet presAssocID="{931C35BC-1F3F-45EB-AC0A-2DCD99492CE9}" presName="dummy" presStyleCnt="0"/>
      <dgm:spPr/>
    </dgm:pt>
    <dgm:pt modelId="{571436F8-5CA3-4473-92F5-128A44F9CD4F}" type="pres">
      <dgm:prSet presAssocID="{931C35BC-1F3F-45EB-AC0A-2DCD99492CE9}" presName="node" presStyleLbl="revTx" presStyleIdx="2" presStyleCnt="6" custScaleX="125041" custScaleY="134818">
        <dgm:presLayoutVars>
          <dgm:bulletEnabled val="1"/>
        </dgm:presLayoutVars>
      </dgm:prSet>
      <dgm:spPr/>
      <dgm:t>
        <a:bodyPr/>
        <a:lstStyle/>
        <a:p>
          <a:endParaRPr lang="ru-RU"/>
        </a:p>
      </dgm:t>
    </dgm:pt>
    <dgm:pt modelId="{C9E79217-A863-4542-8D10-D37285D63799}" type="pres">
      <dgm:prSet presAssocID="{AD94A9DF-C2E0-43DC-892E-6CAAAA6726F6}" presName="sibTrans" presStyleLbl="node1" presStyleIdx="2" presStyleCnt="6"/>
      <dgm:spPr/>
      <dgm:t>
        <a:bodyPr/>
        <a:lstStyle/>
        <a:p>
          <a:endParaRPr lang="ru-RU"/>
        </a:p>
      </dgm:t>
    </dgm:pt>
    <dgm:pt modelId="{9ED4D8F1-48A1-4AB9-A78E-32E1A2978560}" type="pres">
      <dgm:prSet presAssocID="{C7D0CFF1-F2C5-4481-A1D1-F3C25C05AE21}" presName="dummy" presStyleCnt="0"/>
      <dgm:spPr/>
    </dgm:pt>
    <dgm:pt modelId="{557A4B62-0951-4983-8C7B-CFA1767C46A4}" type="pres">
      <dgm:prSet presAssocID="{C7D0CFF1-F2C5-4481-A1D1-F3C25C05AE21}" presName="node" presStyleLbl="revTx" presStyleIdx="3" presStyleCnt="6" custScaleX="128178" custScaleY="124061">
        <dgm:presLayoutVars>
          <dgm:bulletEnabled val="1"/>
        </dgm:presLayoutVars>
      </dgm:prSet>
      <dgm:spPr/>
      <dgm:t>
        <a:bodyPr/>
        <a:lstStyle/>
        <a:p>
          <a:endParaRPr lang="ru-RU"/>
        </a:p>
      </dgm:t>
    </dgm:pt>
    <dgm:pt modelId="{FB507561-9D55-424F-83CB-925DCD2322D7}" type="pres">
      <dgm:prSet presAssocID="{357E3B3D-9622-4542-84C3-3A4F903C67EB}" presName="sibTrans" presStyleLbl="node1" presStyleIdx="3" presStyleCnt="6"/>
      <dgm:spPr/>
      <dgm:t>
        <a:bodyPr/>
        <a:lstStyle/>
        <a:p>
          <a:endParaRPr lang="ru-RU"/>
        </a:p>
      </dgm:t>
    </dgm:pt>
    <dgm:pt modelId="{DDF824C9-945B-4975-AEE3-054CD79CB9CD}" type="pres">
      <dgm:prSet presAssocID="{C726E092-890B-418C-A0C8-A2139F492C5C}" presName="dummy" presStyleCnt="0"/>
      <dgm:spPr/>
    </dgm:pt>
    <dgm:pt modelId="{CC21BAE1-1978-45C4-A460-756BD980B122}" type="pres">
      <dgm:prSet presAssocID="{C726E092-890B-418C-A0C8-A2139F492C5C}" presName="node" presStyleLbl="revTx" presStyleIdx="4" presStyleCnt="6" custScaleX="132512" custScaleY="137881">
        <dgm:presLayoutVars>
          <dgm:bulletEnabled val="1"/>
        </dgm:presLayoutVars>
      </dgm:prSet>
      <dgm:spPr/>
      <dgm:t>
        <a:bodyPr/>
        <a:lstStyle/>
        <a:p>
          <a:endParaRPr lang="ru-RU"/>
        </a:p>
      </dgm:t>
    </dgm:pt>
    <dgm:pt modelId="{F554355E-2456-45C8-9AEF-699799F482DF}" type="pres">
      <dgm:prSet presAssocID="{8D6D4F69-7EC9-4AA4-AF85-FC2B8175B582}" presName="sibTrans" presStyleLbl="node1" presStyleIdx="4" presStyleCnt="6"/>
      <dgm:spPr/>
      <dgm:t>
        <a:bodyPr/>
        <a:lstStyle/>
        <a:p>
          <a:endParaRPr lang="ru-RU"/>
        </a:p>
      </dgm:t>
    </dgm:pt>
    <dgm:pt modelId="{4E76AF32-7DDF-437D-A30F-49000D9C3BBC}" type="pres">
      <dgm:prSet presAssocID="{B5BCB4A9-D150-4BC0-83AE-2CC2F00C81E4}" presName="dummy" presStyleCnt="0"/>
      <dgm:spPr/>
    </dgm:pt>
    <dgm:pt modelId="{F589CD99-283A-4673-A263-ABF7CAF4CD88}" type="pres">
      <dgm:prSet presAssocID="{B5BCB4A9-D150-4BC0-83AE-2CC2F00C81E4}" presName="node" presStyleLbl="revTx" presStyleIdx="5" presStyleCnt="6" custScaleX="140548" custScaleY="120467">
        <dgm:presLayoutVars>
          <dgm:bulletEnabled val="1"/>
        </dgm:presLayoutVars>
      </dgm:prSet>
      <dgm:spPr/>
      <dgm:t>
        <a:bodyPr/>
        <a:lstStyle/>
        <a:p>
          <a:endParaRPr lang="ru-RU"/>
        </a:p>
      </dgm:t>
    </dgm:pt>
    <dgm:pt modelId="{2711E256-EBEE-45C0-9289-B05E418BFAB4}" type="pres">
      <dgm:prSet presAssocID="{A8AD627D-DC5B-48BE-A155-232FF0314BEB}" presName="sibTrans" presStyleLbl="node1" presStyleIdx="5" presStyleCnt="6"/>
      <dgm:spPr/>
      <dgm:t>
        <a:bodyPr/>
        <a:lstStyle/>
        <a:p>
          <a:endParaRPr lang="ru-RU"/>
        </a:p>
      </dgm:t>
    </dgm:pt>
  </dgm:ptLst>
  <dgm:cxnLst>
    <dgm:cxn modelId="{D698EFB8-84CB-4D92-B578-8FD1F2CCB761}" type="presOf" srcId="{C726E092-890B-418C-A0C8-A2139F492C5C}" destId="{CC21BAE1-1978-45C4-A460-756BD980B122}" srcOrd="0" destOrd="0" presId="urn:microsoft.com/office/officeart/2005/8/layout/cycle1"/>
    <dgm:cxn modelId="{2582AF9F-6EF0-4524-9D25-6A0DB9BFB179}" type="presOf" srcId="{16E46BA0-5478-4B28-80C6-0D97A316E27F}" destId="{3C4F070B-33C2-49C8-B0CE-C7FA1B91AE1C}" srcOrd="0" destOrd="0" presId="urn:microsoft.com/office/officeart/2005/8/layout/cycle1"/>
    <dgm:cxn modelId="{9908D5C9-AE13-430E-AECE-31E7529BF83C}" type="presOf" srcId="{B5BCB4A9-D150-4BC0-83AE-2CC2F00C81E4}" destId="{F589CD99-283A-4673-A263-ABF7CAF4CD88}" srcOrd="0" destOrd="0" presId="urn:microsoft.com/office/officeart/2005/8/layout/cycle1"/>
    <dgm:cxn modelId="{B648642C-FFB2-412D-98D8-D301801B4FA8}" type="presOf" srcId="{41880E68-3C72-42C4-A45A-FE1E8D00C724}" destId="{DAEBED97-1777-4408-A989-208CD3C54746}" srcOrd="0" destOrd="0" presId="urn:microsoft.com/office/officeart/2005/8/layout/cycle1"/>
    <dgm:cxn modelId="{302BDAB9-607E-412C-99D5-3396F732B218}" type="presOf" srcId="{8D6D4F69-7EC9-4AA4-AF85-FC2B8175B582}" destId="{F554355E-2456-45C8-9AEF-699799F482DF}" srcOrd="0" destOrd="0" presId="urn:microsoft.com/office/officeart/2005/8/layout/cycle1"/>
    <dgm:cxn modelId="{20954AB4-FE7F-4D4A-B3C7-BA8B9AB7C7FA}" type="presOf" srcId="{931C35BC-1F3F-45EB-AC0A-2DCD99492CE9}" destId="{571436F8-5CA3-4473-92F5-128A44F9CD4F}" srcOrd="0" destOrd="0" presId="urn:microsoft.com/office/officeart/2005/8/layout/cycle1"/>
    <dgm:cxn modelId="{52B08332-A332-4E12-99EC-6F6940345171}" srcId="{16E46BA0-5478-4B28-80C6-0D97A316E27F}" destId="{C7D0CFF1-F2C5-4481-A1D1-F3C25C05AE21}" srcOrd="3" destOrd="0" parTransId="{8DCECC04-8940-4AF9-AC71-E14A234CB683}" sibTransId="{357E3B3D-9622-4542-84C3-3A4F903C67EB}"/>
    <dgm:cxn modelId="{2C17C40F-84EA-4586-A905-B36264CD5BAE}" srcId="{16E46BA0-5478-4B28-80C6-0D97A316E27F}" destId="{31745BA8-8DBA-40EB-BF25-6D8182639117}" srcOrd="0" destOrd="0" parTransId="{AFEDD888-0F07-4616-B0A2-2B1D10CC6F79}" sibTransId="{5FEA662F-9F14-47B0-AA7E-1A9DD7AFB75E}"/>
    <dgm:cxn modelId="{F5B7B39E-6793-4ADD-AEE9-ADAA7530C63F}" type="presOf" srcId="{357E3B3D-9622-4542-84C3-3A4F903C67EB}" destId="{FB507561-9D55-424F-83CB-925DCD2322D7}" srcOrd="0" destOrd="0" presId="urn:microsoft.com/office/officeart/2005/8/layout/cycle1"/>
    <dgm:cxn modelId="{F4BFB187-3718-4A90-9CC3-BECC50B6781D}" srcId="{16E46BA0-5478-4B28-80C6-0D97A316E27F}" destId="{41880E68-3C72-42C4-A45A-FE1E8D00C724}" srcOrd="1" destOrd="0" parTransId="{1F3235C0-506E-4BE0-BE51-B360FC988041}" sibTransId="{88687EB0-2653-4CF3-AFAD-06CF86927CC7}"/>
    <dgm:cxn modelId="{58B4C36B-B887-4C22-8054-EB9C201E3CE5}" srcId="{16E46BA0-5478-4B28-80C6-0D97A316E27F}" destId="{931C35BC-1F3F-45EB-AC0A-2DCD99492CE9}" srcOrd="2" destOrd="0" parTransId="{9983AABF-021A-4377-901E-1F1145A6D5B1}" sibTransId="{AD94A9DF-C2E0-43DC-892E-6CAAAA6726F6}"/>
    <dgm:cxn modelId="{4BD24CBA-FCF2-407A-BEC8-59CEED906466}" type="presOf" srcId="{88687EB0-2653-4CF3-AFAD-06CF86927CC7}" destId="{FDA6359C-E5B0-4034-A6BB-3C60A96FD5D9}" srcOrd="0" destOrd="0" presId="urn:microsoft.com/office/officeart/2005/8/layout/cycle1"/>
    <dgm:cxn modelId="{5793804C-DD92-4363-A1E1-7C8D052D1256}" type="presOf" srcId="{31745BA8-8DBA-40EB-BF25-6D8182639117}" destId="{DC06C982-9499-4CE7-AD7D-00EFE9AE9B6D}" srcOrd="0" destOrd="0" presId="urn:microsoft.com/office/officeart/2005/8/layout/cycle1"/>
    <dgm:cxn modelId="{A7D93A2F-100F-4276-ADEB-C6CDBAB75082}" type="presOf" srcId="{A8AD627D-DC5B-48BE-A155-232FF0314BEB}" destId="{2711E256-EBEE-45C0-9289-B05E418BFAB4}" srcOrd="0" destOrd="0" presId="urn:microsoft.com/office/officeart/2005/8/layout/cycle1"/>
    <dgm:cxn modelId="{32FA277C-2F44-44F9-8D6D-B3A65DFCD3C5}" type="presOf" srcId="{C7D0CFF1-F2C5-4481-A1D1-F3C25C05AE21}" destId="{557A4B62-0951-4983-8C7B-CFA1767C46A4}" srcOrd="0" destOrd="0" presId="urn:microsoft.com/office/officeart/2005/8/layout/cycle1"/>
    <dgm:cxn modelId="{D403B197-BB42-4FB5-B7A5-421D49344891}" srcId="{16E46BA0-5478-4B28-80C6-0D97A316E27F}" destId="{C726E092-890B-418C-A0C8-A2139F492C5C}" srcOrd="4" destOrd="0" parTransId="{9395E02B-D4B4-4748-87BC-F36C552FE8E5}" sibTransId="{8D6D4F69-7EC9-4AA4-AF85-FC2B8175B582}"/>
    <dgm:cxn modelId="{297C7363-78C2-4A5C-88B2-8DEEDE6E7B52}" type="presOf" srcId="{5FEA662F-9F14-47B0-AA7E-1A9DD7AFB75E}" destId="{392C8E7F-A9FA-4336-BEFE-59A418A2E557}" srcOrd="0" destOrd="0" presId="urn:microsoft.com/office/officeart/2005/8/layout/cycle1"/>
    <dgm:cxn modelId="{3569CD83-098F-43B1-8C5F-B31CC6190AC0}" type="presOf" srcId="{AD94A9DF-C2E0-43DC-892E-6CAAAA6726F6}" destId="{C9E79217-A863-4542-8D10-D37285D63799}" srcOrd="0" destOrd="0" presId="urn:microsoft.com/office/officeart/2005/8/layout/cycle1"/>
    <dgm:cxn modelId="{37A5579E-65AC-40BA-A2E7-3F47110CD23E}" srcId="{16E46BA0-5478-4B28-80C6-0D97A316E27F}" destId="{B5BCB4A9-D150-4BC0-83AE-2CC2F00C81E4}" srcOrd="5" destOrd="0" parTransId="{75CF531E-C852-49D7-A329-3897EAFDBE90}" sibTransId="{A8AD627D-DC5B-48BE-A155-232FF0314BEB}"/>
    <dgm:cxn modelId="{721DE148-52B5-4EB6-A649-8320A087060F}" type="presParOf" srcId="{3C4F070B-33C2-49C8-B0CE-C7FA1B91AE1C}" destId="{DCE29944-F667-47E7-BC66-6CB23105EB85}" srcOrd="0" destOrd="0" presId="urn:microsoft.com/office/officeart/2005/8/layout/cycle1"/>
    <dgm:cxn modelId="{3A5ED060-3532-4383-8D9C-FF8C252B6E78}" type="presParOf" srcId="{3C4F070B-33C2-49C8-B0CE-C7FA1B91AE1C}" destId="{DC06C982-9499-4CE7-AD7D-00EFE9AE9B6D}" srcOrd="1" destOrd="0" presId="urn:microsoft.com/office/officeart/2005/8/layout/cycle1"/>
    <dgm:cxn modelId="{39AB628F-8097-492B-92CC-7E38161447E0}" type="presParOf" srcId="{3C4F070B-33C2-49C8-B0CE-C7FA1B91AE1C}" destId="{392C8E7F-A9FA-4336-BEFE-59A418A2E557}" srcOrd="2" destOrd="0" presId="urn:microsoft.com/office/officeart/2005/8/layout/cycle1"/>
    <dgm:cxn modelId="{8F5D8930-C12D-424A-9B62-04789A61C7C7}" type="presParOf" srcId="{3C4F070B-33C2-49C8-B0CE-C7FA1B91AE1C}" destId="{F1C5D910-71A4-45D3-99B7-5B2EE61B961D}" srcOrd="3" destOrd="0" presId="urn:microsoft.com/office/officeart/2005/8/layout/cycle1"/>
    <dgm:cxn modelId="{1E0FEB7B-8F31-40DA-A8FF-477D4FBC846C}" type="presParOf" srcId="{3C4F070B-33C2-49C8-B0CE-C7FA1B91AE1C}" destId="{DAEBED97-1777-4408-A989-208CD3C54746}" srcOrd="4" destOrd="0" presId="urn:microsoft.com/office/officeart/2005/8/layout/cycle1"/>
    <dgm:cxn modelId="{0F946011-80C2-4809-8B27-2C79B2FED724}" type="presParOf" srcId="{3C4F070B-33C2-49C8-B0CE-C7FA1B91AE1C}" destId="{FDA6359C-E5B0-4034-A6BB-3C60A96FD5D9}" srcOrd="5" destOrd="0" presId="urn:microsoft.com/office/officeart/2005/8/layout/cycle1"/>
    <dgm:cxn modelId="{942F1E68-06A8-4DF4-A5E5-161CC567C1F0}" type="presParOf" srcId="{3C4F070B-33C2-49C8-B0CE-C7FA1B91AE1C}" destId="{5BB47239-838D-4E20-A1BE-F4CD500E49C1}" srcOrd="6" destOrd="0" presId="urn:microsoft.com/office/officeart/2005/8/layout/cycle1"/>
    <dgm:cxn modelId="{A014CAC3-1C1A-4613-B9BD-75D7D1BCA9C4}" type="presParOf" srcId="{3C4F070B-33C2-49C8-B0CE-C7FA1B91AE1C}" destId="{571436F8-5CA3-4473-92F5-128A44F9CD4F}" srcOrd="7" destOrd="0" presId="urn:microsoft.com/office/officeart/2005/8/layout/cycle1"/>
    <dgm:cxn modelId="{D0700082-D007-4CF2-B0C4-3F6208063D70}" type="presParOf" srcId="{3C4F070B-33C2-49C8-B0CE-C7FA1B91AE1C}" destId="{C9E79217-A863-4542-8D10-D37285D63799}" srcOrd="8" destOrd="0" presId="urn:microsoft.com/office/officeart/2005/8/layout/cycle1"/>
    <dgm:cxn modelId="{37CBE4C5-6B45-4672-8980-09DD1C9B4483}" type="presParOf" srcId="{3C4F070B-33C2-49C8-B0CE-C7FA1B91AE1C}" destId="{9ED4D8F1-48A1-4AB9-A78E-32E1A2978560}" srcOrd="9" destOrd="0" presId="urn:microsoft.com/office/officeart/2005/8/layout/cycle1"/>
    <dgm:cxn modelId="{EC44AAC2-1A97-47F8-BDE7-BBC6C2C19C98}" type="presParOf" srcId="{3C4F070B-33C2-49C8-B0CE-C7FA1B91AE1C}" destId="{557A4B62-0951-4983-8C7B-CFA1767C46A4}" srcOrd="10" destOrd="0" presId="urn:microsoft.com/office/officeart/2005/8/layout/cycle1"/>
    <dgm:cxn modelId="{9B0EAD26-4CE5-44D2-8199-5399FAA8196A}" type="presParOf" srcId="{3C4F070B-33C2-49C8-B0CE-C7FA1B91AE1C}" destId="{FB507561-9D55-424F-83CB-925DCD2322D7}" srcOrd="11" destOrd="0" presId="urn:microsoft.com/office/officeart/2005/8/layout/cycle1"/>
    <dgm:cxn modelId="{B2D37E55-0C86-4274-BD88-9BADF8642AD2}" type="presParOf" srcId="{3C4F070B-33C2-49C8-B0CE-C7FA1B91AE1C}" destId="{DDF824C9-945B-4975-AEE3-054CD79CB9CD}" srcOrd="12" destOrd="0" presId="urn:microsoft.com/office/officeart/2005/8/layout/cycle1"/>
    <dgm:cxn modelId="{C1665FF3-1C8E-4B83-B739-C575E5F57FBB}" type="presParOf" srcId="{3C4F070B-33C2-49C8-B0CE-C7FA1B91AE1C}" destId="{CC21BAE1-1978-45C4-A460-756BD980B122}" srcOrd="13" destOrd="0" presId="urn:microsoft.com/office/officeart/2005/8/layout/cycle1"/>
    <dgm:cxn modelId="{4C1A8935-F344-417A-A5BE-963C1E81CDC6}" type="presParOf" srcId="{3C4F070B-33C2-49C8-B0CE-C7FA1B91AE1C}" destId="{F554355E-2456-45C8-9AEF-699799F482DF}" srcOrd="14" destOrd="0" presId="urn:microsoft.com/office/officeart/2005/8/layout/cycle1"/>
    <dgm:cxn modelId="{3DD07486-6BC5-4875-B3E7-AD90DD2765C4}" type="presParOf" srcId="{3C4F070B-33C2-49C8-B0CE-C7FA1B91AE1C}" destId="{4E76AF32-7DDF-437D-A30F-49000D9C3BBC}" srcOrd="15" destOrd="0" presId="urn:microsoft.com/office/officeart/2005/8/layout/cycle1"/>
    <dgm:cxn modelId="{07B515CF-78CB-4521-B20E-E4CFE578EAF3}" type="presParOf" srcId="{3C4F070B-33C2-49C8-B0CE-C7FA1B91AE1C}" destId="{F589CD99-283A-4673-A263-ABF7CAF4CD88}" srcOrd="16" destOrd="0" presId="urn:microsoft.com/office/officeart/2005/8/layout/cycle1"/>
    <dgm:cxn modelId="{BD30F2E4-2FA3-4F82-A864-ABDE16594CBF}" type="presParOf" srcId="{3C4F070B-33C2-49C8-B0CE-C7FA1B91AE1C}" destId="{2711E256-EBEE-45C0-9289-B05E418BFAB4}" srcOrd="17" destOrd="0" presId="urn:microsoft.com/office/officeart/2005/8/layout/cycle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78F724-7A3E-4A36-B388-C9595F4B60FA}" type="doc">
      <dgm:prSet loTypeId="urn:microsoft.com/office/officeart/2005/8/layout/arrow5" loCatId="relationship" qsTypeId="urn:microsoft.com/office/officeart/2005/8/quickstyle/simple2" qsCatId="simple" csTypeId="urn:microsoft.com/office/officeart/2005/8/colors/accent1_2" csCatId="accent1" phldr="1"/>
      <dgm:spPr/>
      <dgm:t>
        <a:bodyPr/>
        <a:lstStyle/>
        <a:p>
          <a:endParaRPr lang="en-US"/>
        </a:p>
      </dgm:t>
    </dgm:pt>
    <dgm:pt modelId="{8C9B1DF5-CB0B-42F5-B19F-21A9A4FF2A92}">
      <dgm:prSet custT="1"/>
      <dgm:spPr/>
      <dgm:t>
        <a:bodyPr/>
        <a:lstStyle/>
        <a:p>
          <a:r>
            <a:rPr lang="ru-RU" sz="2000" b="1" dirty="0"/>
            <a:t>ФИО</a:t>
          </a:r>
          <a:endParaRPr lang="en-US" sz="2000" b="1" dirty="0"/>
        </a:p>
      </dgm:t>
    </dgm:pt>
    <dgm:pt modelId="{379C2053-5A29-453D-8C73-875D44CBAE05}" type="parTrans" cxnId="{F49837B8-A3FC-4279-8E74-37CCFB8AB3DC}">
      <dgm:prSet/>
      <dgm:spPr/>
      <dgm:t>
        <a:bodyPr/>
        <a:lstStyle/>
        <a:p>
          <a:endParaRPr lang="en-US"/>
        </a:p>
      </dgm:t>
    </dgm:pt>
    <dgm:pt modelId="{33B26768-E96F-445E-AD87-70B0B67D1738}" type="sibTrans" cxnId="{F49837B8-A3FC-4279-8E74-37CCFB8AB3DC}">
      <dgm:prSet/>
      <dgm:spPr/>
      <dgm:t>
        <a:bodyPr/>
        <a:lstStyle/>
        <a:p>
          <a:endParaRPr lang="en-US"/>
        </a:p>
      </dgm:t>
    </dgm:pt>
    <dgm:pt modelId="{61D7931F-D6F8-4745-B88A-EC677B789E7D}">
      <dgm:prSet custT="1"/>
      <dgm:spPr/>
      <dgm:t>
        <a:bodyPr/>
        <a:lstStyle/>
        <a:p>
          <a:r>
            <a:rPr lang="ru-RU" sz="2400" b="1" dirty="0"/>
            <a:t>Адрес</a:t>
          </a:r>
          <a:endParaRPr lang="en-US" sz="2400" b="1" dirty="0"/>
        </a:p>
      </dgm:t>
    </dgm:pt>
    <dgm:pt modelId="{5E7B0D3D-8B6A-4AA6-94A1-A9E69D5C2FB7}" type="parTrans" cxnId="{6D4B2D11-9A9E-4140-A06D-B24E2DFB4ED2}">
      <dgm:prSet/>
      <dgm:spPr/>
      <dgm:t>
        <a:bodyPr/>
        <a:lstStyle/>
        <a:p>
          <a:endParaRPr lang="en-US"/>
        </a:p>
      </dgm:t>
    </dgm:pt>
    <dgm:pt modelId="{74E4E982-8E7B-4CE7-B01C-D384878BBFD2}" type="sibTrans" cxnId="{6D4B2D11-9A9E-4140-A06D-B24E2DFB4ED2}">
      <dgm:prSet/>
      <dgm:spPr/>
      <dgm:t>
        <a:bodyPr/>
        <a:lstStyle/>
        <a:p>
          <a:endParaRPr lang="en-US"/>
        </a:p>
      </dgm:t>
    </dgm:pt>
    <dgm:pt modelId="{D6223FAC-2788-404B-8675-E4F4BBA16EBC}">
      <dgm:prSet custT="1"/>
      <dgm:spPr/>
      <dgm:t>
        <a:bodyPr/>
        <a:lstStyle/>
        <a:p>
          <a:r>
            <a:rPr lang="ru-RU" sz="1400" b="1" dirty="0"/>
            <a:t>Номера телефонов родственников</a:t>
          </a:r>
          <a:endParaRPr lang="en-US" sz="1400" b="1" dirty="0"/>
        </a:p>
      </dgm:t>
    </dgm:pt>
    <dgm:pt modelId="{B8EFCBB4-96B9-4BD9-8CCF-C5292F8A3AAA}" type="parTrans" cxnId="{6B145304-FB31-47D8-A9D4-AC4C1AAEF67B}">
      <dgm:prSet/>
      <dgm:spPr/>
      <dgm:t>
        <a:bodyPr/>
        <a:lstStyle/>
        <a:p>
          <a:endParaRPr lang="en-US"/>
        </a:p>
      </dgm:t>
    </dgm:pt>
    <dgm:pt modelId="{85BFFF6E-6572-4F81-A5CF-D3F8AA5DB918}" type="sibTrans" cxnId="{6B145304-FB31-47D8-A9D4-AC4C1AAEF67B}">
      <dgm:prSet/>
      <dgm:spPr/>
      <dgm:t>
        <a:bodyPr/>
        <a:lstStyle/>
        <a:p>
          <a:endParaRPr lang="en-US"/>
        </a:p>
      </dgm:t>
    </dgm:pt>
    <dgm:pt modelId="{CB8415AC-7F5B-49D0-B4A4-209E78EE282B}">
      <dgm:prSet custT="1"/>
      <dgm:spPr/>
      <dgm:t>
        <a:bodyPr/>
        <a:lstStyle/>
        <a:p>
          <a:r>
            <a:rPr lang="ru-RU" sz="1600" b="1" dirty="0"/>
            <a:t>Диагноз</a:t>
          </a:r>
          <a:endParaRPr lang="en-US" sz="1600" b="1" dirty="0"/>
        </a:p>
      </dgm:t>
    </dgm:pt>
    <dgm:pt modelId="{B32E205A-2A9C-4E1E-A408-C90E712B21B1}" type="parTrans" cxnId="{A6D6F5BF-C242-431E-942F-F27B0569A936}">
      <dgm:prSet/>
      <dgm:spPr/>
      <dgm:t>
        <a:bodyPr/>
        <a:lstStyle/>
        <a:p>
          <a:endParaRPr lang="en-US"/>
        </a:p>
      </dgm:t>
    </dgm:pt>
    <dgm:pt modelId="{1B7ABB6E-6929-424C-B834-3CACDFE8C925}" type="sibTrans" cxnId="{A6D6F5BF-C242-431E-942F-F27B0569A936}">
      <dgm:prSet/>
      <dgm:spPr/>
      <dgm:t>
        <a:bodyPr/>
        <a:lstStyle/>
        <a:p>
          <a:endParaRPr lang="en-US"/>
        </a:p>
      </dgm:t>
    </dgm:pt>
    <dgm:pt modelId="{8611801B-AAA5-436E-97EE-C86A5EBF6DCE}">
      <dgm:prSet/>
      <dgm:spPr/>
      <dgm:t>
        <a:bodyPr/>
        <a:lstStyle/>
        <a:p>
          <a:r>
            <a:rPr lang="ru-RU" b="1" dirty="0" smtClean="0"/>
            <a:t>Дополнительная </a:t>
          </a:r>
          <a:r>
            <a:rPr lang="ru-RU" b="1" dirty="0"/>
            <a:t>информация</a:t>
          </a:r>
          <a:r>
            <a:rPr lang="ru-RU" dirty="0"/>
            <a:t/>
          </a:r>
          <a:br>
            <a:rPr lang="ru-RU" dirty="0"/>
          </a:br>
          <a:endParaRPr lang="en-US" dirty="0"/>
        </a:p>
      </dgm:t>
    </dgm:pt>
    <dgm:pt modelId="{E16EA78D-F45D-477D-BFA3-85A4997C5635}" type="parTrans" cxnId="{6FBE9795-56F2-4A02-BAB3-5E26DF769FAF}">
      <dgm:prSet/>
      <dgm:spPr/>
      <dgm:t>
        <a:bodyPr/>
        <a:lstStyle/>
        <a:p>
          <a:endParaRPr lang="en-US"/>
        </a:p>
      </dgm:t>
    </dgm:pt>
    <dgm:pt modelId="{C994F152-DEFF-45C5-AB83-B81FC174C4B5}" type="sibTrans" cxnId="{6FBE9795-56F2-4A02-BAB3-5E26DF769FAF}">
      <dgm:prSet/>
      <dgm:spPr/>
      <dgm:t>
        <a:bodyPr/>
        <a:lstStyle/>
        <a:p>
          <a:endParaRPr lang="en-US"/>
        </a:p>
      </dgm:t>
    </dgm:pt>
    <dgm:pt modelId="{F2B1E970-33EF-4D60-A548-512C90002955}" type="pres">
      <dgm:prSet presAssocID="{1578F724-7A3E-4A36-B388-C9595F4B60FA}" presName="diagram" presStyleCnt="0">
        <dgm:presLayoutVars>
          <dgm:dir/>
          <dgm:resizeHandles val="exact"/>
        </dgm:presLayoutVars>
      </dgm:prSet>
      <dgm:spPr/>
      <dgm:t>
        <a:bodyPr/>
        <a:lstStyle/>
        <a:p>
          <a:endParaRPr lang="ru-RU"/>
        </a:p>
      </dgm:t>
    </dgm:pt>
    <dgm:pt modelId="{A5019C91-7743-44C3-8C1D-BF8DDF11CC4C}" type="pres">
      <dgm:prSet presAssocID="{8C9B1DF5-CB0B-42F5-B19F-21A9A4FF2A92}" presName="arrow" presStyleLbl="node1" presStyleIdx="0" presStyleCnt="5" custRadScaleRad="100049" custRadScaleInc="2479">
        <dgm:presLayoutVars>
          <dgm:bulletEnabled val="1"/>
        </dgm:presLayoutVars>
      </dgm:prSet>
      <dgm:spPr/>
      <dgm:t>
        <a:bodyPr/>
        <a:lstStyle/>
        <a:p>
          <a:endParaRPr lang="ru-RU"/>
        </a:p>
      </dgm:t>
    </dgm:pt>
    <dgm:pt modelId="{D86A9DEA-DA84-4A22-A63F-413D2E8CA716}" type="pres">
      <dgm:prSet presAssocID="{61D7931F-D6F8-4745-B88A-EC677B789E7D}" presName="arrow" presStyleLbl="node1" presStyleIdx="1" presStyleCnt="5">
        <dgm:presLayoutVars>
          <dgm:bulletEnabled val="1"/>
        </dgm:presLayoutVars>
      </dgm:prSet>
      <dgm:spPr/>
      <dgm:t>
        <a:bodyPr/>
        <a:lstStyle/>
        <a:p>
          <a:endParaRPr lang="ru-RU"/>
        </a:p>
      </dgm:t>
    </dgm:pt>
    <dgm:pt modelId="{3A55CEE6-9627-42AF-8B62-A1A4CBE0C9A2}" type="pres">
      <dgm:prSet presAssocID="{D6223FAC-2788-404B-8675-E4F4BBA16EBC}" presName="arrow" presStyleLbl="node1" presStyleIdx="2" presStyleCnt="5">
        <dgm:presLayoutVars>
          <dgm:bulletEnabled val="1"/>
        </dgm:presLayoutVars>
      </dgm:prSet>
      <dgm:spPr/>
      <dgm:t>
        <a:bodyPr/>
        <a:lstStyle/>
        <a:p>
          <a:endParaRPr lang="ru-RU"/>
        </a:p>
      </dgm:t>
    </dgm:pt>
    <dgm:pt modelId="{5A29C2D0-2DCC-47BE-B762-B55B8338D0C8}" type="pres">
      <dgm:prSet presAssocID="{CB8415AC-7F5B-49D0-B4A4-209E78EE282B}" presName="arrow" presStyleLbl="node1" presStyleIdx="3" presStyleCnt="5">
        <dgm:presLayoutVars>
          <dgm:bulletEnabled val="1"/>
        </dgm:presLayoutVars>
      </dgm:prSet>
      <dgm:spPr/>
      <dgm:t>
        <a:bodyPr/>
        <a:lstStyle/>
        <a:p>
          <a:endParaRPr lang="ru-RU"/>
        </a:p>
      </dgm:t>
    </dgm:pt>
    <dgm:pt modelId="{EA2C78F4-F642-4BA5-B75E-8AA3DCBF776B}" type="pres">
      <dgm:prSet presAssocID="{8611801B-AAA5-436E-97EE-C86A5EBF6DCE}" presName="arrow" presStyleLbl="node1" presStyleIdx="4" presStyleCnt="5">
        <dgm:presLayoutVars>
          <dgm:bulletEnabled val="1"/>
        </dgm:presLayoutVars>
      </dgm:prSet>
      <dgm:spPr/>
      <dgm:t>
        <a:bodyPr/>
        <a:lstStyle/>
        <a:p>
          <a:endParaRPr lang="ru-RU"/>
        </a:p>
      </dgm:t>
    </dgm:pt>
  </dgm:ptLst>
  <dgm:cxnLst>
    <dgm:cxn modelId="{F49837B8-A3FC-4279-8E74-37CCFB8AB3DC}" srcId="{1578F724-7A3E-4A36-B388-C9595F4B60FA}" destId="{8C9B1DF5-CB0B-42F5-B19F-21A9A4FF2A92}" srcOrd="0" destOrd="0" parTransId="{379C2053-5A29-453D-8C73-875D44CBAE05}" sibTransId="{33B26768-E96F-445E-AD87-70B0B67D1738}"/>
    <dgm:cxn modelId="{CB703F28-9132-403E-99DC-AAC0F9200CE1}" type="presOf" srcId="{8C9B1DF5-CB0B-42F5-B19F-21A9A4FF2A92}" destId="{A5019C91-7743-44C3-8C1D-BF8DDF11CC4C}" srcOrd="0" destOrd="0" presId="urn:microsoft.com/office/officeart/2005/8/layout/arrow5"/>
    <dgm:cxn modelId="{02BFBA15-4A56-4B13-B34F-63CB099EF3BE}" type="presOf" srcId="{1578F724-7A3E-4A36-B388-C9595F4B60FA}" destId="{F2B1E970-33EF-4D60-A548-512C90002955}" srcOrd="0" destOrd="0" presId="urn:microsoft.com/office/officeart/2005/8/layout/arrow5"/>
    <dgm:cxn modelId="{AD2F30AD-3B25-4783-AE14-2DD01E2827A3}" type="presOf" srcId="{CB8415AC-7F5B-49D0-B4A4-209E78EE282B}" destId="{5A29C2D0-2DCC-47BE-B762-B55B8338D0C8}" srcOrd="0" destOrd="0" presId="urn:microsoft.com/office/officeart/2005/8/layout/arrow5"/>
    <dgm:cxn modelId="{6B145304-FB31-47D8-A9D4-AC4C1AAEF67B}" srcId="{1578F724-7A3E-4A36-B388-C9595F4B60FA}" destId="{D6223FAC-2788-404B-8675-E4F4BBA16EBC}" srcOrd="2" destOrd="0" parTransId="{B8EFCBB4-96B9-4BD9-8CCF-C5292F8A3AAA}" sibTransId="{85BFFF6E-6572-4F81-A5CF-D3F8AA5DB918}"/>
    <dgm:cxn modelId="{A2DDD6CE-9955-411E-A5F2-128809194396}" type="presOf" srcId="{D6223FAC-2788-404B-8675-E4F4BBA16EBC}" destId="{3A55CEE6-9627-42AF-8B62-A1A4CBE0C9A2}" srcOrd="0" destOrd="0" presId="urn:microsoft.com/office/officeart/2005/8/layout/arrow5"/>
    <dgm:cxn modelId="{632DC90C-0DDA-4D8A-93E7-1A5FE8531550}" type="presOf" srcId="{8611801B-AAA5-436E-97EE-C86A5EBF6DCE}" destId="{EA2C78F4-F642-4BA5-B75E-8AA3DCBF776B}" srcOrd="0" destOrd="0" presId="urn:microsoft.com/office/officeart/2005/8/layout/arrow5"/>
    <dgm:cxn modelId="{6E1043C5-10A3-4D9A-9304-9EABD0EB5267}" type="presOf" srcId="{61D7931F-D6F8-4745-B88A-EC677B789E7D}" destId="{D86A9DEA-DA84-4A22-A63F-413D2E8CA716}" srcOrd="0" destOrd="0" presId="urn:microsoft.com/office/officeart/2005/8/layout/arrow5"/>
    <dgm:cxn modelId="{6FBE9795-56F2-4A02-BAB3-5E26DF769FAF}" srcId="{1578F724-7A3E-4A36-B388-C9595F4B60FA}" destId="{8611801B-AAA5-436E-97EE-C86A5EBF6DCE}" srcOrd="4" destOrd="0" parTransId="{E16EA78D-F45D-477D-BFA3-85A4997C5635}" sibTransId="{C994F152-DEFF-45C5-AB83-B81FC174C4B5}"/>
    <dgm:cxn modelId="{A6D6F5BF-C242-431E-942F-F27B0569A936}" srcId="{1578F724-7A3E-4A36-B388-C9595F4B60FA}" destId="{CB8415AC-7F5B-49D0-B4A4-209E78EE282B}" srcOrd="3" destOrd="0" parTransId="{B32E205A-2A9C-4E1E-A408-C90E712B21B1}" sibTransId="{1B7ABB6E-6929-424C-B834-3CACDFE8C925}"/>
    <dgm:cxn modelId="{6D4B2D11-9A9E-4140-A06D-B24E2DFB4ED2}" srcId="{1578F724-7A3E-4A36-B388-C9595F4B60FA}" destId="{61D7931F-D6F8-4745-B88A-EC677B789E7D}" srcOrd="1" destOrd="0" parTransId="{5E7B0D3D-8B6A-4AA6-94A1-A9E69D5C2FB7}" sibTransId="{74E4E982-8E7B-4CE7-B01C-D384878BBFD2}"/>
    <dgm:cxn modelId="{60C88D5F-EB6C-4308-9E3C-8CB5552AF96A}" type="presParOf" srcId="{F2B1E970-33EF-4D60-A548-512C90002955}" destId="{A5019C91-7743-44C3-8C1D-BF8DDF11CC4C}" srcOrd="0" destOrd="0" presId="urn:microsoft.com/office/officeart/2005/8/layout/arrow5"/>
    <dgm:cxn modelId="{EBE0ABBC-8761-432F-B971-8030B7FF711E}" type="presParOf" srcId="{F2B1E970-33EF-4D60-A548-512C90002955}" destId="{D86A9DEA-DA84-4A22-A63F-413D2E8CA716}" srcOrd="1" destOrd="0" presId="urn:microsoft.com/office/officeart/2005/8/layout/arrow5"/>
    <dgm:cxn modelId="{97C53B00-7CF6-4BAC-91BA-0AB7B7DEA285}" type="presParOf" srcId="{F2B1E970-33EF-4D60-A548-512C90002955}" destId="{3A55CEE6-9627-42AF-8B62-A1A4CBE0C9A2}" srcOrd="2" destOrd="0" presId="urn:microsoft.com/office/officeart/2005/8/layout/arrow5"/>
    <dgm:cxn modelId="{4303F7AA-0DDB-49E5-AF40-5EBB5B674181}" type="presParOf" srcId="{F2B1E970-33EF-4D60-A548-512C90002955}" destId="{5A29C2D0-2DCC-47BE-B762-B55B8338D0C8}" srcOrd="3" destOrd="0" presId="urn:microsoft.com/office/officeart/2005/8/layout/arrow5"/>
    <dgm:cxn modelId="{0D59C4B7-7F7A-47F4-B4AE-AD9953E9CE7B}" type="presParOf" srcId="{F2B1E970-33EF-4D60-A548-512C90002955}" destId="{EA2C78F4-F642-4BA5-B75E-8AA3DCBF776B}" srcOrd="4" destOrd="0" presId="urn:microsoft.com/office/officeart/2005/8/layout/arrow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422336-061B-4EEE-9B40-BCDA0986610E}" type="doc">
      <dgm:prSet loTypeId="urn:microsoft.com/office/officeart/2005/8/layout/venn3" loCatId="relationship" qsTypeId="urn:microsoft.com/office/officeart/2005/8/quickstyle/simple4" qsCatId="simple" csTypeId="urn:microsoft.com/office/officeart/2005/8/colors/colorful1#1" csCatId="colorful" phldr="1"/>
      <dgm:spPr/>
      <dgm:t>
        <a:bodyPr/>
        <a:lstStyle/>
        <a:p>
          <a:endParaRPr lang="en-US"/>
        </a:p>
      </dgm:t>
    </dgm:pt>
    <dgm:pt modelId="{521F5F84-9F47-41F7-969B-FDCBDCD898D2}">
      <dgm:prSet/>
      <dgm:spPr/>
      <dgm:t>
        <a:bodyPr/>
        <a:lstStyle/>
        <a:p>
          <a:r>
            <a:rPr lang="ru-RU" b="1" dirty="0"/>
            <a:t>Поисковый отряд </a:t>
          </a:r>
          <a:r>
            <a:rPr lang="ru-RU" b="1" dirty="0" smtClean="0"/>
            <a:t>«Лиза </a:t>
          </a:r>
          <a:r>
            <a:rPr lang="ru-RU" b="1" dirty="0" err="1" smtClean="0"/>
            <a:t>Алерт</a:t>
          </a:r>
          <a:r>
            <a:rPr lang="ru-RU" b="1" dirty="0" smtClean="0"/>
            <a:t>»</a:t>
          </a:r>
          <a:endParaRPr lang="en-US" b="1" dirty="0"/>
        </a:p>
      </dgm:t>
    </dgm:pt>
    <dgm:pt modelId="{CBD7DAE7-A41C-412D-BB4E-674DF6A998BA}" type="parTrans" cxnId="{BFB05B4C-455B-4B0C-B30B-9938884422DA}">
      <dgm:prSet/>
      <dgm:spPr/>
      <dgm:t>
        <a:bodyPr/>
        <a:lstStyle/>
        <a:p>
          <a:endParaRPr lang="en-US"/>
        </a:p>
      </dgm:t>
    </dgm:pt>
    <dgm:pt modelId="{B6E33E16-4C4D-4B9F-856D-56C3F798BED0}" type="sibTrans" cxnId="{BFB05B4C-455B-4B0C-B30B-9938884422DA}">
      <dgm:prSet/>
      <dgm:spPr/>
      <dgm:t>
        <a:bodyPr/>
        <a:lstStyle/>
        <a:p>
          <a:endParaRPr lang="en-US"/>
        </a:p>
      </dgm:t>
    </dgm:pt>
    <dgm:pt modelId="{B2931C16-6AC7-4263-A519-530B11F1012F}">
      <dgm:prSet/>
      <dgm:spPr/>
      <dgm:t>
        <a:bodyPr/>
        <a:lstStyle/>
        <a:p>
          <a:r>
            <a:rPr lang="ru-RU" b="1" dirty="0"/>
            <a:t>Волонтерские некоммерческие общественные объединения, занимающиеся поиском пропавших людей</a:t>
          </a:r>
          <a:endParaRPr lang="en-US" b="1" dirty="0"/>
        </a:p>
      </dgm:t>
    </dgm:pt>
    <dgm:pt modelId="{207E0E9B-ADC5-4656-BACA-969A4EDAD747}" type="parTrans" cxnId="{4DC22D48-B359-4809-9CF2-192832F46C11}">
      <dgm:prSet/>
      <dgm:spPr/>
      <dgm:t>
        <a:bodyPr/>
        <a:lstStyle/>
        <a:p>
          <a:endParaRPr lang="en-US"/>
        </a:p>
      </dgm:t>
    </dgm:pt>
    <dgm:pt modelId="{8C863543-DC0B-4E25-A15B-3DC7D833B819}" type="sibTrans" cxnId="{4DC22D48-B359-4809-9CF2-192832F46C11}">
      <dgm:prSet/>
      <dgm:spPr/>
      <dgm:t>
        <a:bodyPr/>
        <a:lstStyle/>
        <a:p>
          <a:endParaRPr lang="en-US"/>
        </a:p>
      </dgm:t>
    </dgm:pt>
    <dgm:pt modelId="{452658E2-20D9-4C44-9A57-96DBD33DE13D}">
      <dgm:prSet/>
      <dgm:spPr/>
      <dgm:t>
        <a:bodyPr/>
        <a:lstStyle/>
        <a:p>
          <a:r>
            <a:rPr lang="ru-RU" b="1" dirty="0" smtClean="0"/>
            <a:t>«Волонтеры медики»</a:t>
          </a:r>
          <a:endParaRPr lang="en-US" b="1" dirty="0"/>
        </a:p>
      </dgm:t>
    </dgm:pt>
    <dgm:pt modelId="{BC8CB78E-6538-4AEF-97F0-20DDF41744B1}" type="parTrans" cxnId="{D608BCE9-7317-450D-A167-CFEA53FA0971}">
      <dgm:prSet/>
      <dgm:spPr/>
      <dgm:t>
        <a:bodyPr/>
        <a:lstStyle/>
        <a:p>
          <a:endParaRPr lang="en-US"/>
        </a:p>
      </dgm:t>
    </dgm:pt>
    <dgm:pt modelId="{4E7157AB-6CFF-457A-93D1-FDC6DB90D6C2}" type="sibTrans" cxnId="{D608BCE9-7317-450D-A167-CFEA53FA0971}">
      <dgm:prSet/>
      <dgm:spPr/>
      <dgm:t>
        <a:bodyPr/>
        <a:lstStyle/>
        <a:p>
          <a:endParaRPr lang="en-US"/>
        </a:p>
      </dgm:t>
    </dgm:pt>
    <dgm:pt modelId="{BBA62C62-DFB3-4AE9-A0E2-D7A0C8D7C9AF}">
      <dgm:prSet/>
      <dgm:spPr/>
      <dgm:t>
        <a:bodyPr/>
        <a:lstStyle/>
        <a:p>
          <a:r>
            <a:rPr lang="ru-RU" b="1" dirty="0"/>
            <a:t>Профильные НКО</a:t>
          </a:r>
          <a:endParaRPr lang="en-US" b="1" dirty="0"/>
        </a:p>
      </dgm:t>
    </dgm:pt>
    <dgm:pt modelId="{AB59700B-804D-44EB-89B3-B14F92146636}" type="parTrans" cxnId="{4632DA9D-B885-4C90-A9C0-9E3D6CD995B7}">
      <dgm:prSet/>
      <dgm:spPr/>
      <dgm:t>
        <a:bodyPr/>
        <a:lstStyle/>
        <a:p>
          <a:endParaRPr lang="en-US"/>
        </a:p>
      </dgm:t>
    </dgm:pt>
    <dgm:pt modelId="{F9DEA5E5-56CB-462C-8758-68A783AAD386}" type="sibTrans" cxnId="{4632DA9D-B885-4C90-A9C0-9E3D6CD995B7}">
      <dgm:prSet/>
      <dgm:spPr/>
      <dgm:t>
        <a:bodyPr/>
        <a:lstStyle/>
        <a:p>
          <a:endParaRPr lang="en-US"/>
        </a:p>
      </dgm:t>
    </dgm:pt>
    <dgm:pt modelId="{EE75DAF3-6F83-4A67-941F-62830631A89F}">
      <dgm:prSet/>
      <dgm:spPr/>
      <dgm:t>
        <a:bodyPr/>
        <a:lstStyle/>
        <a:p>
          <a:r>
            <a:rPr lang="ru-RU" b="1" dirty="0"/>
            <a:t>Органы социальной защиты населения</a:t>
          </a:r>
          <a:endParaRPr lang="en-US" b="1" dirty="0"/>
        </a:p>
      </dgm:t>
    </dgm:pt>
    <dgm:pt modelId="{03305D52-9E58-4E49-A0EF-38E30D60178C}" type="parTrans" cxnId="{BD42E18D-93B9-4BEE-8965-6E18D33E00F5}">
      <dgm:prSet/>
      <dgm:spPr/>
      <dgm:t>
        <a:bodyPr/>
        <a:lstStyle/>
        <a:p>
          <a:endParaRPr lang="en-US"/>
        </a:p>
      </dgm:t>
    </dgm:pt>
    <dgm:pt modelId="{90EA41CE-A58D-43C9-8915-2457C64F6963}" type="sibTrans" cxnId="{BD42E18D-93B9-4BEE-8965-6E18D33E00F5}">
      <dgm:prSet/>
      <dgm:spPr/>
      <dgm:t>
        <a:bodyPr/>
        <a:lstStyle/>
        <a:p>
          <a:endParaRPr lang="en-US"/>
        </a:p>
      </dgm:t>
    </dgm:pt>
    <dgm:pt modelId="{A683A18D-B4CF-4253-8B36-8B74D0BEF500}" type="pres">
      <dgm:prSet presAssocID="{A0422336-061B-4EEE-9B40-BCDA0986610E}" presName="Name0" presStyleCnt="0">
        <dgm:presLayoutVars>
          <dgm:dir/>
          <dgm:resizeHandles val="exact"/>
        </dgm:presLayoutVars>
      </dgm:prSet>
      <dgm:spPr/>
      <dgm:t>
        <a:bodyPr/>
        <a:lstStyle/>
        <a:p>
          <a:endParaRPr lang="ru-RU"/>
        </a:p>
      </dgm:t>
    </dgm:pt>
    <dgm:pt modelId="{CEAFB9DE-7B09-4B59-8CA9-93C78DC2DCF0}" type="pres">
      <dgm:prSet presAssocID="{521F5F84-9F47-41F7-969B-FDCBDCD898D2}" presName="Name5" presStyleLbl="vennNode1" presStyleIdx="0" presStyleCnt="5">
        <dgm:presLayoutVars>
          <dgm:bulletEnabled val="1"/>
        </dgm:presLayoutVars>
      </dgm:prSet>
      <dgm:spPr/>
      <dgm:t>
        <a:bodyPr/>
        <a:lstStyle/>
        <a:p>
          <a:endParaRPr lang="ru-RU"/>
        </a:p>
      </dgm:t>
    </dgm:pt>
    <dgm:pt modelId="{8C5D4C92-5089-4467-97BB-76DECF039A12}" type="pres">
      <dgm:prSet presAssocID="{B6E33E16-4C4D-4B9F-856D-56C3F798BED0}" presName="space" presStyleCnt="0"/>
      <dgm:spPr/>
    </dgm:pt>
    <dgm:pt modelId="{93A4BD47-7B12-4468-A288-5280CF4822E2}" type="pres">
      <dgm:prSet presAssocID="{B2931C16-6AC7-4263-A519-530B11F1012F}" presName="Name5" presStyleLbl="vennNode1" presStyleIdx="1" presStyleCnt="5">
        <dgm:presLayoutVars>
          <dgm:bulletEnabled val="1"/>
        </dgm:presLayoutVars>
      </dgm:prSet>
      <dgm:spPr/>
      <dgm:t>
        <a:bodyPr/>
        <a:lstStyle/>
        <a:p>
          <a:endParaRPr lang="ru-RU"/>
        </a:p>
      </dgm:t>
    </dgm:pt>
    <dgm:pt modelId="{8C381B57-5963-4BDD-9687-A3837300B648}" type="pres">
      <dgm:prSet presAssocID="{8C863543-DC0B-4E25-A15B-3DC7D833B819}" presName="space" presStyleCnt="0"/>
      <dgm:spPr/>
    </dgm:pt>
    <dgm:pt modelId="{01DB48E6-EF39-4297-98A2-B90A576F4CC4}" type="pres">
      <dgm:prSet presAssocID="{452658E2-20D9-4C44-9A57-96DBD33DE13D}" presName="Name5" presStyleLbl="vennNode1" presStyleIdx="2" presStyleCnt="5">
        <dgm:presLayoutVars>
          <dgm:bulletEnabled val="1"/>
        </dgm:presLayoutVars>
      </dgm:prSet>
      <dgm:spPr/>
      <dgm:t>
        <a:bodyPr/>
        <a:lstStyle/>
        <a:p>
          <a:endParaRPr lang="ru-RU"/>
        </a:p>
      </dgm:t>
    </dgm:pt>
    <dgm:pt modelId="{5BF9BBFA-2D21-4DCC-BDD8-E768E478677C}" type="pres">
      <dgm:prSet presAssocID="{4E7157AB-6CFF-457A-93D1-FDC6DB90D6C2}" presName="space" presStyleCnt="0"/>
      <dgm:spPr/>
    </dgm:pt>
    <dgm:pt modelId="{F07DEF53-3540-42C1-8337-BA9030B57216}" type="pres">
      <dgm:prSet presAssocID="{BBA62C62-DFB3-4AE9-A0E2-D7A0C8D7C9AF}" presName="Name5" presStyleLbl="vennNode1" presStyleIdx="3" presStyleCnt="5">
        <dgm:presLayoutVars>
          <dgm:bulletEnabled val="1"/>
        </dgm:presLayoutVars>
      </dgm:prSet>
      <dgm:spPr/>
      <dgm:t>
        <a:bodyPr/>
        <a:lstStyle/>
        <a:p>
          <a:endParaRPr lang="ru-RU"/>
        </a:p>
      </dgm:t>
    </dgm:pt>
    <dgm:pt modelId="{D86F01E9-E907-4D14-8851-A50B4C9C3DA0}" type="pres">
      <dgm:prSet presAssocID="{F9DEA5E5-56CB-462C-8758-68A783AAD386}" presName="space" presStyleCnt="0"/>
      <dgm:spPr/>
    </dgm:pt>
    <dgm:pt modelId="{70CF1C8E-E9AD-4CA4-A375-8164D118EB8B}" type="pres">
      <dgm:prSet presAssocID="{EE75DAF3-6F83-4A67-941F-62830631A89F}" presName="Name5" presStyleLbl="vennNode1" presStyleIdx="4" presStyleCnt="5">
        <dgm:presLayoutVars>
          <dgm:bulletEnabled val="1"/>
        </dgm:presLayoutVars>
      </dgm:prSet>
      <dgm:spPr/>
      <dgm:t>
        <a:bodyPr/>
        <a:lstStyle/>
        <a:p>
          <a:endParaRPr lang="ru-RU"/>
        </a:p>
      </dgm:t>
    </dgm:pt>
  </dgm:ptLst>
  <dgm:cxnLst>
    <dgm:cxn modelId="{4632DA9D-B885-4C90-A9C0-9E3D6CD995B7}" srcId="{A0422336-061B-4EEE-9B40-BCDA0986610E}" destId="{BBA62C62-DFB3-4AE9-A0E2-D7A0C8D7C9AF}" srcOrd="3" destOrd="0" parTransId="{AB59700B-804D-44EB-89B3-B14F92146636}" sibTransId="{F9DEA5E5-56CB-462C-8758-68A783AAD386}"/>
    <dgm:cxn modelId="{D608BCE9-7317-450D-A167-CFEA53FA0971}" srcId="{A0422336-061B-4EEE-9B40-BCDA0986610E}" destId="{452658E2-20D9-4C44-9A57-96DBD33DE13D}" srcOrd="2" destOrd="0" parTransId="{BC8CB78E-6538-4AEF-97F0-20DDF41744B1}" sibTransId="{4E7157AB-6CFF-457A-93D1-FDC6DB90D6C2}"/>
    <dgm:cxn modelId="{BD42E18D-93B9-4BEE-8965-6E18D33E00F5}" srcId="{A0422336-061B-4EEE-9B40-BCDA0986610E}" destId="{EE75DAF3-6F83-4A67-941F-62830631A89F}" srcOrd="4" destOrd="0" parTransId="{03305D52-9E58-4E49-A0EF-38E30D60178C}" sibTransId="{90EA41CE-A58D-43C9-8915-2457C64F6963}"/>
    <dgm:cxn modelId="{4F0AEA00-EDF4-4FAC-8DB8-B98452E36945}" type="presOf" srcId="{452658E2-20D9-4C44-9A57-96DBD33DE13D}" destId="{01DB48E6-EF39-4297-98A2-B90A576F4CC4}" srcOrd="0" destOrd="0" presId="urn:microsoft.com/office/officeart/2005/8/layout/venn3"/>
    <dgm:cxn modelId="{BFB05B4C-455B-4B0C-B30B-9938884422DA}" srcId="{A0422336-061B-4EEE-9B40-BCDA0986610E}" destId="{521F5F84-9F47-41F7-969B-FDCBDCD898D2}" srcOrd="0" destOrd="0" parTransId="{CBD7DAE7-A41C-412D-BB4E-674DF6A998BA}" sibTransId="{B6E33E16-4C4D-4B9F-856D-56C3F798BED0}"/>
    <dgm:cxn modelId="{15C5A825-6C8D-498A-9BC1-C7FB4DB95B51}" type="presOf" srcId="{A0422336-061B-4EEE-9B40-BCDA0986610E}" destId="{A683A18D-B4CF-4253-8B36-8B74D0BEF500}" srcOrd="0" destOrd="0" presId="urn:microsoft.com/office/officeart/2005/8/layout/venn3"/>
    <dgm:cxn modelId="{4DC22D48-B359-4809-9CF2-192832F46C11}" srcId="{A0422336-061B-4EEE-9B40-BCDA0986610E}" destId="{B2931C16-6AC7-4263-A519-530B11F1012F}" srcOrd="1" destOrd="0" parTransId="{207E0E9B-ADC5-4656-BACA-969A4EDAD747}" sibTransId="{8C863543-DC0B-4E25-A15B-3DC7D833B819}"/>
    <dgm:cxn modelId="{D7761C33-6B27-46DC-8C2B-9EC5460A95C5}" type="presOf" srcId="{B2931C16-6AC7-4263-A519-530B11F1012F}" destId="{93A4BD47-7B12-4468-A288-5280CF4822E2}" srcOrd="0" destOrd="0" presId="urn:microsoft.com/office/officeart/2005/8/layout/venn3"/>
    <dgm:cxn modelId="{C8A7BB74-6AAC-4EF2-BF10-2F75ADFB45EF}" type="presOf" srcId="{521F5F84-9F47-41F7-969B-FDCBDCD898D2}" destId="{CEAFB9DE-7B09-4B59-8CA9-93C78DC2DCF0}" srcOrd="0" destOrd="0" presId="urn:microsoft.com/office/officeart/2005/8/layout/venn3"/>
    <dgm:cxn modelId="{AD94C79B-93AD-4D00-9A84-FC34940CC432}" type="presOf" srcId="{BBA62C62-DFB3-4AE9-A0E2-D7A0C8D7C9AF}" destId="{F07DEF53-3540-42C1-8337-BA9030B57216}" srcOrd="0" destOrd="0" presId="urn:microsoft.com/office/officeart/2005/8/layout/venn3"/>
    <dgm:cxn modelId="{78CC5477-1412-4180-B9EA-2E3604FFCCA6}" type="presOf" srcId="{EE75DAF3-6F83-4A67-941F-62830631A89F}" destId="{70CF1C8E-E9AD-4CA4-A375-8164D118EB8B}" srcOrd="0" destOrd="0" presId="urn:microsoft.com/office/officeart/2005/8/layout/venn3"/>
    <dgm:cxn modelId="{4D525AA4-AC2A-4131-906D-EEA348B0E977}" type="presParOf" srcId="{A683A18D-B4CF-4253-8B36-8B74D0BEF500}" destId="{CEAFB9DE-7B09-4B59-8CA9-93C78DC2DCF0}" srcOrd="0" destOrd="0" presId="urn:microsoft.com/office/officeart/2005/8/layout/venn3"/>
    <dgm:cxn modelId="{A73933EF-FDF2-48A5-BD83-94958E30585D}" type="presParOf" srcId="{A683A18D-B4CF-4253-8B36-8B74D0BEF500}" destId="{8C5D4C92-5089-4467-97BB-76DECF039A12}" srcOrd="1" destOrd="0" presId="urn:microsoft.com/office/officeart/2005/8/layout/venn3"/>
    <dgm:cxn modelId="{975C7DDC-716C-47BC-884F-B81E1FBABD56}" type="presParOf" srcId="{A683A18D-B4CF-4253-8B36-8B74D0BEF500}" destId="{93A4BD47-7B12-4468-A288-5280CF4822E2}" srcOrd="2" destOrd="0" presId="urn:microsoft.com/office/officeart/2005/8/layout/venn3"/>
    <dgm:cxn modelId="{43FA311E-7D01-4DB4-B680-FAF6105CF07F}" type="presParOf" srcId="{A683A18D-B4CF-4253-8B36-8B74D0BEF500}" destId="{8C381B57-5963-4BDD-9687-A3837300B648}" srcOrd="3" destOrd="0" presId="urn:microsoft.com/office/officeart/2005/8/layout/venn3"/>
    <dgm:cxn modelId="{64EEEEBC-8E8C-41F5-AE21-B429A012943D}" type="presParOf" srcId="{A683A18D-B4CF-4253-8B36-8B74D0BEF500}" destId="{01DB48E6-EF39-4297-98A2-B90A576F4CC4}" srcOrd="4" destOrd="0" presId="urn:microsoft.com/office/officeart/2005/8/layout/venn3"/>
    <dgm:cxn modelId="{EB63B1E8-F2A1-41BB-8CFC-431ABEFC1930}" type="presParOf" srcId="{A683A18D-B4CF-4253-8B36-8B74D0BEF500}" destId="{5BF9BBFA-2D21-4DCC-BDD8-E768E478677C}" srcOrd="5" destOrd="0" presId="urn:microsoft.com/office/officeart/2005/8/layout/venn3"/>
    <dgm:cxn modelId="{43C78DE7-FDE7-417D-82FB-607024C2DA54}" type="presParOf" srcId="{A683A18D-B4CF-4253-8B36-8B74D0BEF500}" destId="{F07DEF53-3540-42C1-8337-BA9030B57216}" srcOrd="6" destOrd="0" presId="urn:microsoft.com/office/officeart/2005/8/layout/venn3"/>
    <dgm:cxn modelId="{0B656703-5852-48B8-893B-F145AFA44E50}" type="presParOf" srcId="{A683A18D-B4CF-4253-8B36-8B74D0BEF500}" destId="{D86F01E9-E907-4D14-8851-A50B4C9C3DA0}" srcOrd="7" destOrd="0" presId="urn:microsoft.com/office/officeart/2005/8/layout/venn3"/>
    <dgm:cxn modelId="{727B36A1-D8CC-4E8A-A9D9-F122EAC1DEA5}" type="presParOf" srcId="{A683A18D-B4CF-4253-8B36-8B74D0BEF500}" destId="{70CF1C8E-E9AD-4CA4-A375-8164D118EB8B}" srcOrd="8" destOrd="0" presId="urn:microsoft.com/office/officeart/2005/8/layout/ven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51B95B2-577E-49AB-8B34-5321561DF773}" type="doc">
      <dgm:prSet loTypeId="urn:microsoft.com/office/officeart/2005/8/layout/vProcess5" loCatId="process" qsTypeId="urn:microsoft.com/office/officeart/2005/8/quickstyle/simple4" qsCatId="simple" csTypeId="urn:microsoft.com/office/officeart/2005/8/colors/accent1_3" csCatId="accent1" phldr="1"/>
      <dgm:spPr/>
      <dgm:t>
        <a:bodyPr/>
        <a:lstStyle/>
        <a:p>
          <a:endParaRPr lang="en-US"/>
        </a:p>
      </dgm:t>
    </dgm:pt>
    <dgm:pt modelId="{ED0A7676-E4C3-48E9-8F35-965589458D36}">
      <dgm:prSet/>
      <dgm:spPr/>
      <dgm:t>
        <a:bodyPr/>
        <a:lstStyle/>
        <a:p>
          <a:r>
            <a:rPr lang="ru-RU" b="1"/>
            <a:t>СОЦИАЛЬНЫЙ ЭФФЕКТ, КАЧЕСТВЕННЫЕ ПОКАЗАТЕЛИ</a:t>
          </a:r>
          <a:endParaRPr lang="en-US"/>
        </a:p>
      </dgm:t>
    </dgm:pt>
    <dgm:pt modelId="{B57D366E-7343-45E2-928E-9117A4A238C4}" type="parTrans" cxnId="{F40996DF-E81A-4C62-920C-2389124541C5}">
      <dgm:prSet/>
      <dgm:spPr/>
      <dgm:t>
        <a:bodyPr/>
        <a:lstStyle/>
        <a:p>
          <a:endParaRPr lang="en-US"/>
        </a:p>
      </dgm:t>
    </dgm:pt>
    <dgm:pt modelId="{5D376A92-26DB-4DA6-94C2-0251E2EF2117}" type="sibTrans" cxnId="{F40996DF-E81A-4C62-920C-2389124541C5}">
      <dgm:prSet/>
      <dgm:spPr/>
      <dgm:t>
        <a:bodyPr/>
        <a:lstStyle/>
        <a:p>
          <a:endParaRPr lang="en-US"/>
        </a:p>
      </dgm:t>
    </dgm:pt>
    <dgm:pt modelId="{5914FFF5-883C-41A7-A5C9-454B0D113D34}">
      <dgm:prSet/>
      <dgm:spPr/>
      <dgm:t>
        <a:bodyPr/>
        <a:lstStyle/>
        <a:p>
          <a:r>
            <a:rPr lang="ru-RU" dirty="0"/>
            <a:t>Повышение уровня обеспечения безопасности </a:t>
          </a:r>
          <a:r>
            <a:rPr lang="ru-RU" dirty="0" smtClean="0"/>
            <a:t>лиц, страдающих деменцией</a:t>
          </a:r>
          <a:endParaRPr lang="en-US" dirty="0"/>
        </a:p>
      </dgm:t>
    </dgm:pt>
    <dgm:pt modelId="{F05125F0-CC5F-4485-99C3-EA146741114D}" type="parTrans" cxnId="{96A7F59C-326A-42FE-817D-C71DD0013C66}">
      <dgm:prSet/>
      <dgm:spPr/>
      <dgm:t>
        <a:bodyPr/>
        <a:lstStyle/>
        <a:p>
          <a:endParaRPr lang="en-US"/>
        </a:p>
      </dgm:t>
    </dgm:pt>
    <dgm:pt modelId="{1A272923-0C09-45C2-BB9B-BD20BD05ED3C}" type="sibTrans" cxnId="{96A7F59C-326A-42FE-817D-C71DD0013C66}">
      <dgm:prSet/>
      <dgm:spPr/>
      <dgm:t>
        <a:bodyPr/>
        <a:lstStyle/>
        <a:p>
          <a:endParaRPr lang="en-US"/>
        </a:p>
      </dgm:t>
    </dgm:pt>
    <dgm:pt modelId="{B66FC813-22A8-45D9-AE4F-E3363742F2BC}">
      <dgm:prSet/>
      <dgm:spPr/>
      <dgm:t>
        <a:bodyPr/>
        <a:lstStyle/>
        <a:p>
          <a:r>
            <a:rPr lang="ru-RU" b="1"/>
            <a:t>МЕТОДЫ ОЦЕНКИ РЕЗУЛЬТАТОВ ПРОЕКТА</a:t>
          </a:r>
          <a:endParaRPr lang="en-US"/>
        </a:p>
      </dgm:t>
    </dgm:pt>
    <dgm:pt modelId="{CFEB497E-DCED-4AAA-8E0E-642FBA035CC8}" type="parTrans" cxnId="{5EFCFD3F-027A-427F-9092-5796BDB2904C}">
      <dgm:prSet/>
      <dgm:spPr/>
      <dgm:t>
        <a:bodyPr/>
        <a:lstStyle/>
        <a:p>
          <a:endParaRPr lang="en-US"/>
        </a:p>
      </dgm:t>
    </dgm:pt>
    <dgm:pt modelId="{AD541833-E9C3-4C1A-8AE3-8299C74DBE97}" type="sibTrans" cxnId="{5EFCFD3F-027A-427F-9092-5796BDB2904C}">
      <dgm:prSet/>
      <dgm:spPr/>
      <dgm:t>
        <a:bodyPr/>
        <a:lstStyle/>
        <a:p>
          <a:endParaRPr lang="en-US"/>
        </a:p>
      </dgm:t>
    </dgm:pt>
    <dgm:pt modelId="{C8DD1F9E-BD2D-4A6D-B73F-2BA8C625863E}">
      <dgm:prSet/>
      <dgm:spPr/>
      <dgm:t>
        <a:bodyPr/>
        <a:lstStyle/>
        <a:p>
          <a:r>
            <a:rPr lang="ru-RU" dirty="0"/>
            <a:t>Для оценки результатов проекта предполагается провести социологический мониторинг среди людей с </a:t>
          </a:r>
          <a:r>
            <a:rPr lang="ru-RU" dirty="0" smtClean="0"/>
            <a:t>страдающих деменцией </a:t>
          </a:r>
          <a:r>
            <a:rPr lang="ru-RU" dirty="0"/>
            <a:t>и членов их семей, которые пользовались информационными браслетами</a:t>
          </a:r>
          <a:endParaRPr lang="en-US" dirty="0"/>
        </a:p>
      </dgm:t>
    </dgm:pt>
    <dgm:pt modelId="{3DD2FF31-B1B1-44AF-9D66-58842F83BC24}" type="parTrans" cxnId="{0384FDD5-3014-4E8E-B5CC-210415FA84AE}">
      <dgm:prSet/>
      <dgm:spPr/>
      <dgm:t>
        <a:bodyPr/>
        <a:lstStyle/>
        <a:p>
          <a:endParaRPr lang="en-US"/>
        </a:p>
      </dgm:t>
    </dgm:pt>
    <dgm:pt modelId="{CA3375C8-6615-44F7-B3EC-7D45A199F8A9}" type="sibTrans" cxnId="{0384FDD5-3014-4E8E-B5CC-210415FA84AE}">
      <dgm:prSet/>
      <dgm:spPr/>
      <dgm:t>
        <a:bodyPr/>
        <a:lstStyle/>
        <a:p>
          <a:endParaRPr lang="en-US"/>
        </a:p>
      </dgm:t>
    </dgm:pt>
    <dgm:pt modelId="{6AED770D-B634-4598-8B2B-473247975196}" type="pres">
      <dgm:prSet presAssocID="{651B95B2-577E-49AB-8B34-5321561DF773}" presName="outerComposite" presStyleCnt="0">
        <dgm:presLayoutVars>
          <dgm:chMax val="5"/>
          <dgm:dir/>
          <dgm:resizeHandles val="exact"/>
        </dgm:presLayoutVars>
      </dgm:prSet>
      <dgm:spPr/>
      <dgm:t>
        <a:bodyPr/>
        <a:lstStyle/>
        <a:p>
          <a:endParaRPr lang="ru-RU"/>
        </a:p>
      </dgm:t>
    </dgm:pt>
    <dgm:pt modelId="{0C38EB8A-5476-4A1B-8486-1814294C22F3}" type="pres">
      <dgm:prSet presAssocID="{651B95B2-577E-49AB-8B34-5321561DF773}" presName="dummyMaxCanvas" presStyleCnt="0">
        <dgm:presLayoutVars/>
      </dgm:prSet>
      <dgm:spPr/>
    </dgm:pt>
    <dgm:pt modelId="{A90C9BDF-6F44-4FC1-B5AB-799D1E8A735A}" type="pres">
      <dgm:prSet presAssocID="{651B95B2-577E-49AB-8B34-5321561DF773}" presName="FourNodes_1" presStyleLbl="node1" presStyleIdx="0" presStyleCnt="4">
        <dgm:presLayoutVars>
          <dgm:bulletEnabled val="1"/>
        </dgm:presLayoutVars>
      </dgm:prSet>
      <dgm:spPr/>
      <dgm:t>
        <a:bodyPr/>
        <a:lstStyle/>
        <a:p>
          <a:endParaRPr lang="ru-RU"/>
        </a:p>
      </dgm:t>
    </dgm:pt>
    <dgm:pt modelId="{07B980E2-0782-4720-9CB0-1C2C0BC4C85A}" type="pres">
      <dgm:prSet presAssocID="{651B95B2-577E-49AB-8B34-5321561DF773}" presName="FourNodes_2" presStyleLbl="node1" presStyleIdx="1" presStyleCnt="4">
        <dgm:presLayoutVars>
          <dgm:bulletEnabled val="1"/>
        </dgm:presLayoutVars>
      </dgm:prSet>
      <dgm:spPr/>
      <dgm:t>
        <a:bodyPr/>
        <a:lstStyle/>
        <a:p>
          <a:endParaRPr lang="ru-RU"/>
        </a:p>
      </dgm:t>
    </dgm:pt>
    <dgm:pt modelId="{511608E7-18C6-43F1-9AD1-8DB00E7801F9}" type="pres">
      <dgm:prSet presAssocID="{651B95B2-577E-49AB-8B34-5321561DF773}" presName="FourNodes_3" presStyleLbl="node1" presStyleIdx="2" presStyleCnt="4">
        <dgm:presLayoutVars>
          <dgm:bulletEnabled val="1"/>
        </dgm:presLayoutVars>
      </dgm:prSet>
      <dgm:spPr/>
      <dgm:t>
        <a:bodyPr/>
        <a:lstStyle/>
        <a:p>
          <a:endParaRPr lang="ru-RU"/>
        </a:p>
      </dgm:t>
    </dgm:pt>
    <dgm:pt modelId="{B9E450A5-88A8-4D7B-AF9C-5C89AE2BD7FB}" type="pres">
      <dgm:prSet presAssocID="{651B95B2-577E-49AB-8B34-5321561DF773}" presName="FourNodes_4" presStyleLbl="node1" presStyleIdx="3" presStyleCnt="4">
        <dgm:presLayoutVars>
          <dgm:bulletEnabled val="1"/>
        </dgm:presLayoutVars>
      </dgm:prSet>
      <dgm:spPr/>
      <dgm:t>
        <a:bodyPr/>
        <a:lstStyle/>
        <a:p>
          <a:endParaRPr lang="ru-RU"/>
        </a:p>
      </dgm:t>
    </dgm:pt>
    <dgm:pt modelId="{0D3528C8-6380-49D7-8B5B-35655F2B5FAC}" type="pres">
      <dgm:prSet presAssocID="{651B95B2-577E-49AB-8B34-5321561DF773}" presName="FourConn_1-2" presStyleLbl="fgAccFollowNode1" presStyleIdx="0" presStyleCnt="3">
        <dgm:presLayoutVars>
          <dgm:bulletEnabled val="1"/>
        </dgm:presLayoutVars>
      </dgm:prSet>
      <dgm:spPr/>
      <dgm:t>
        <a:bodyPr/>
        <a:lstStyle/>
        <a:p>
          <a:endParaRPr lang="ru-RU"/>
        </a:p>
      </dgm:t>
    </dgm:pt>
    <dgm:pt modelId="{CAB52680-B8C1-4D2A-A01E-B2E62EB8A3EE}" type="pres">
      <dgm:prSet presAssocID="{651B95B2-577E-49AB-8B34-5321561DF773}" presName="FourConn_2-3" presStyleLbl="fgAccFollowNode1" presStyleIdx="1" presStyleCnt="3">
        <dgm:presLayoutVars>
          <dgm:bulletEnabled val="1"/>
        </dgm:presLayoutVars>
      </dgm:prSet>
      <dgm:spPr/>
      <dgm:t>
        <a:bodyPr/>
        <a:lstStyle/>
        <a:p>
          <a:endParaRPr lang="ru-RU"/>
        </a:p>
      </dgm:t>
    </dgm:pt>
    <dgm:pt modelId="{08E670B0-E1F6-40C4-A832-10678214A3E9}" type="pres">
      <dgm:prSet presAssocID="{651B95B2-577E-49AB-8B34-5321561DF773}" presName="FourConn_3-4" presStyleLbl="fgAccFollowNode1" presStyleIdx="2" presStyleCnt="3">
        <dgm:presLayoutVars>
          <dgm:bulletEnabled val="1"/>
        </dgm:presLayoutVars>
      </dgm:prSet>
      <dgm:spPr/>
      <dgm:t>
        <a:bodyPr/>
        <a:lstStyle/>
        <a:p>
          <a:endParaRPr lang="ru-RU"/>
        </a:p>
      </dgm:t>
    </dgm:pt>
    <dgm:pt modelId="{EA5E3EED-6DAC-4822-BDD6-13B5F61E299C}" type="pres">
      <dgm:prSet presAssocID="{651B95B2-577E-49AB-8B34-5321561DF773}" presName="FourNodes_1_text" presStyleLbl="node1" presStyleIdx="3" presStyleCnt="4">
        <dgm:presLayoutVars>
          <dgm:bulletEnabled val="1"/>
        </dgm:presLayoutVars>
      </dgm:prSet>
      <dgm:spPr/>
      <dgm:t>
        <a:bodyPr/>
        <a:lstStyle/>
        <a:p>
          <a:endParaRPr lang="ru-RU"/>
        </a:p>
      </dgm:t>
    </dgm:pt>
    <dgm:pt modelId="{B8237B1A-4144-4598-85A5-213F5F392CBC}" type="pres">
      <dgm:prSet presAssocID="{651B95B2-577E-49AB-8B34-5321561DF773}" presName="FourNodes_2_text" presStyleLbl="node1" presStyleIdx="3" presStyleCnt="4">
        <dgm:presLayoutVars>
          <dgm:bulletEnabled val="1"/>
        </dgm:presLayoutVars>
      </dgm:prSet>
      <dgm:spPr/>
      <dgm:t>
        <a:bodyPr/>
        <a:lstStyle/>
        <a:p>
          <a:endParaRPr lang="ru-RU"/>
        </a:p>
      </dgm:t>
    </dgm:pt>
    <dgm:pt modelId="{5651F6E1-22CF-4CF4-BCCC-23B456B46C0C}" type="pres">
      <dgm:prSet presAssocID="{651B95B2-577E-49AB-8B34-5321561DF773}" presName="FourNodes_3_text" presStyleLbl="node1" presStyleIdx="3" presStyleCnt="4">
        <dgm:presLayoutVars>
          <dgm:bulletEnabled val="1"/>
        </dgm:presLayoutVars>
      </dgm:prSet>
      <dgm:spPr/>
      <dgm:t>
        <a:bodyPr/>
        <a:lstStyle/>
        <a:p>
          <a:endParaRPr lang="ru-RU"/>
        </a:p>
      </dgm:t>
    </dgm:pt>
    <dgm:pt modelId="{F40713B0-C631-499D-8236-EFC5A43D703E}" type="pres">
      <dgm:prSet presAssocID="{651B95B2-577E-49AB-8B34-5321561DF773}" presName="FourNodes_4_text" presStyleLbl="node1" presStyleIdx="3" presStyleCnt="4">
        <dgm:presLayoutVars>
          <dgm:bulletEnabled val="1"/>
        </dgm:presLayoutVars>
      </dgm:prSet>
      <dgm:spPr/>
      <dgm:t>
        <a:bodyPr/>
        <a:lstStyle/>
        <a:p>
          <a:endParaRPr lang="ru-RU"/>
        </a:p>
      </dgm:t>
    </dgm:pt>
  </dgm:ptLst>
  <dgm:cxnLst>
    <dgm:cxn modelId="{0384FDD5-3014-4E8E-B5CC-210415FA84AE}" srcId="{651B95B2-577E-49AB-8B34-5321561DF773}" destId="{C8DD1F9E-BD2D-4A6D-B73F-2BA8C625863E}" srcOrd="3" destOrd="0" parTransId="{3DD2FF31-B1B1-44AF-9D66-58842F83BC24}" sibTransId="{CA3375C8-6615-44F7-B3EC-7D45A199F8A9}"/>
    <dgm:cxn modelId="{6BCE6536-E08F-44FB-9770-06F13E288AA2}" type="presOf" srcId="{C8DD1F9E-BD2D-4A6D-B73F-2BA8C625863E}" destId="{F40713B0-C631-499D-8236-EFC5A43D703E}" srcOrd="1" destOrd="0" presId="urn:microsoft.com/office/officeart/2005/8/layout/vProcess5"/>
    <dgm:cxn modelId="{F40996DF-E81A-4C62-920C-2389124541C5}" srcId="{651B95B2-577E-49AB-8B34-5321561DF773}" destId="{ED0A7676-E4C3-48E9-8F35-965589458D36}" srcOrd="0" destOrd="0" parTransId="{B57D366E-7343-45E2-928E-9117A4A238C4}" sibTransId="{5D376A92-26DB-4DA6-94C2-0251E2EF2117}"/>
    <dgm:cxn modelId="{0E379417-A67D-4F0C-AFCB-2881D3988F11}" type="presOf" srcId="{B66FC813-22A8-45D9-AE4F-E3363742F2BC}" destId="{5651F6E1-22CF-4CF4-BCCC-23B456B46C0C}" srcOrd="1" destOrd="0" presId="urn:microsoft.com/office/officeart/2005/8/layout/vProcess5"/>
    <dgm:cxn modelId="{4851FB63-FB4D-4114-AD60-4C12D3F15F0A}" type="presOf" srcId="{ED0A7676-E4C3-48E9-8F35-965589458D36}" destId="{EA5E3EED-6DAC-4822-BDD6-13B5F61E299C}" srcOrd="1" destOrd="0" presId="urn:microsoft.com/office/officeart/2005/8/layout/vProcess5"/>
    <dgm:cxn modelId="{453E5281-AF2C-4D8A-BA47-82EE6EF67770}" type="presOf" srcId="{C8DD1F9E-BD2D-4A6D-B73F-2BA8C625863E}" destId="{B9E450A5-88A8-4D7B-AF9C-5C89AE2BD7FB}" srcOrd="0" destOrd="0" presId="urn:microsoft.com/office/officeart/2005/8/layout/vProcess5"/>
    <dgm:cxn modelId="{2B15F3F9-EF51-4E0E-80BC-C754D205EA49}" type="presOf" srcId="{651B95B2-577E-49AB-8B34-5321561DF773}" destId="{6AED770D-B634-4598-8B2B-473247975196}" srcOrd="0" destOrd="0" presId="urn:microsoft.com/office/officeart/2005/8/layout/vProcess5"/>
    <dgm:cxn modelId="{E1D91BE9-ED5E-4B35-8BB3-6724F9005F3A}" type="presOf" srcId="{5914FFF5-883C-41A7-A5C9-454B0D113D34}" destId="{07B980E2-0782-4720-9CB0-1C2C0BC4C85A}" srcOrd="0" destOrd="0" presId="urn:microsoft.com/office/officeart/2005/8/layout/vProcess5"/>
    <dgm:cxn modelId="{96A7F59C-326A-42FE-817D-C71DD0013C66}" srcId="{651B95B2-577E-49AB-8B34-5321561DF773}" destId="{5914FFF5-883C-41A7-A5C9-454B0D113D34}" srcOrd="1" destOrd="0" parTransId="{F05125F0-CC5F-4485-99C3-EA146741114D}" sibTransId="{1A272923-0C09-45C2-BB9B-BD20BD05ED3C}"/>
    <dgm:cxn modelId="{210D6CB8-2757-4925-9922-951586FA8571}" type="presOf" srcId="{1A272923-0C09-45C2-BB9B-BD20BD05ED3C}" destId="{CAB52680-B8C1-4D2A-A01E-B2E62EB8A3EE}" srcOrd="0" destOrd="0" presId="urn:microsoft.com/office/officeart/2005/8/layout/vProcess5"/>
    <dgm:cxn modelId="{CF107B43-A070-49BE-B145-B314F0D61718}" type="presOf" srcId="{AD541833-E9C3-4C1A-8AE3-8299C74DBE97}" destId="{08E670B0-E1F6-40C4-A832-10678214A3E9}" srcOrd="0" destOrd="0" presId="urn:microsoft.com/office/officeart/2005/8/layout/vProcess5"/>
    <dgm:cxn modelId="{5EFCFD3F-027A-427F-9092-5796BDB2904C}" srcId="{651B95B2-577E-49AB-8B34-5321561DF773}" destId="{B66FC813-22A8-45D9-AE4F-E3363742F2BC}" srcOrd="2" destOrd="0" parTransId="{CFEB497E-DCED-4AAA-8E0E-642FBA035CC8}" sibTransId="{AD541833-E9C3-4C1A-8AE3-8299C74DBE97}"/>
    <dgm:cxn modelId="{11569882-B9AF-4B54-A750-3B6DF9FAA93E}" type="presOf" srcId="{B66FC813-22A8-45D9-AE4F-E3363742F2BC}" destId="{511608E7-18C6-43F1-9AD1-8DB00E7801F9}" srcOrd="0" destOrd="0" presId="urn:microsoft.com/office/officeart/2005/8/layout/vProcess5"/>
    <dgm:cxn modelId="{A030C155-1BD5-44DA-826D-15322A714150}" type="presOf" srcId="{ED0A7676-E4C3-48E9-8F35-965589458D36}" destId="{A90C9BDF-6F44-4FC1-B5AB-799D1E8A735A}" srcOrd="0" destOrd="0" presId="urn:microsoft.com/office/officeart/2005/8/layout/vProcess5"/>
    <dgm:cxn modelId="{C1274566-E5A6-4343-A0B8-FDD7DEDCD8B1}" type="presOf" srcId="{5914FFF5-883C-41A7-A5C9-454B0D113D34}" destId="{B8237B1A-4144-4598-85A5-213F5F392CBC}" srcOrd="1" destOrd="0" presId="urn:microsoft.com/office/officeart/2005/8/layout/vProcess5"/>
    <dgm:cxn modelId="{2B5AB32A-564C-4BDB-90B3-836ECD46219D}" type="presOf" srcId="{5D376A92-26DB-4DA6-94C2-0251E2EF2117}" destId="{0D3528C8-6380-49D7-8B5B-35655F2B5FAC}" srcOrd="0" destOrd="0" presId="urn:microsoft.com/office/officeart/2005/8/layout/vProcess5"/>
    <dgm:cxn modelId="{5BB48AA0-2A37-41F4-9F76-E075F8FDF9CD}" type="presParOf" srcId="{6AED770D-B634-4598-8B2B-473247975196}" destId="{0C38EB8A-5476-4A1B-8486-1814294C22F3}" srcOrd="0" destOrd="0" presId="urn:microsoft.com/office/officeart/2005/8/layout/vProcess5"/>
    <dgm:cxn modelId="{B854EF65-0BC8-47C5-B47A-76D289C3C241}" type="presParOf" srcId="{6AED770D-B634-4598-8B2B-473247975196}" destId="{A90C9BDF-6F44-4FC1-B5AB-799D1E8A735A}" srcOrd="1" destOrd="0" presId="urn:microsoft.com/office/officeart/2005/8/layout/vProcess5"/>
    <dgm:cxn modelId="{8A7AC7E1-C78D-4BF5-BC16-DC43121A7419}" type="presParOf" srcId="{6AED770D-B634-4598-8B2B-473247975196}" destId="{07B980E2-0782-4720-9CB0-1C2C0BC4C85A}" srcOrd="2" destOrd="0" presId="urn:microsoft.com/office/officeart/2005/8/layout/vProcess5"/>
    <dgm:cxn modelId="{B0B9540F-BC33-4F8E-BEE4-C61BC4264684}" type="presParOf" srcId="{6AED770D-B634-4598-8B2B-473247975196}" destId="{511608E7-18C6-43F1-9AD1-8DB00E7801F9}" srcOrd="3" destOrd="0" presId="urn:microsoft.com/office/officeart/2005/8/layout/vProcess5"/>
    <dgm:cxn modelId="{14F5F2F3-AD4D-4173-9BF5-139EDC025F51}" type="presParOf" srcId="{6AED770D-B634-4598-8B2B-473247975196}" destId="{B9E450A5-88A8-4D7B-AF9C-5C89AE2BD7FB}" srcOrd="4" destOrd="0" presId="urn:microsoft.com/office/officeart/2005/8/layout/vProcess5"/>
    <dgm:cxn modelId="{4CDDB060-ABDB-4830-9A4B-9465769A7EC1}" type="presParOf" srcId="{6AED770D-B634-4598-8B2B-473247975196}" destId="{0D3528C8-6380-49D7-8B5B-35655F2B5FAC}" srcOrd="5" destOrd="0" presId="urn:microsoft.com/office/officeart/2005/8/layout/vProcess5"/>
    <dgm:cxn modelId="{10BA24B2-9B21-43B1-9BCC-DBDE19A7A230}" type="presParOf" srcId="{6AED770D-B634-4598-8B2B-473247975196}" destId="{CAB52680-B8C1-4D2A-A01E-B2E62EB8A3EE}" srcOrd="6" destOrd="0" presId="urn:microsoft.com/office/officeart/2005/8/layout/vProcess5"/>
    <dgm:cxn modelId="{C283374A-11FB-474E-9076-A9171C40228C}" type="presParOf" srcId="{6AED770D-B634-4598-8B2B-473247975196}" destId="{08E670B0-E1F6-40C4-A832-10678214A3E9}" srcOrd="7" destOrd="0" presId="urn:microsoft.com/office/officeart/2005/8/layout/vProcess5"/>
    <dgm:cxn modelId="{74265778-D1E4-4DB5-AEB7-42475F456B60}" type="presParOf" srcId="{6AED770D-B634-4598-8B2B-473247975196}" destId="{EA5E3EED-6DAC-4822-BDD6-13B5F61E299C}" srcOrd="8" destOrd="0" presId="urn:microsoft.com/office/officeart/2005/8/layout/vProcess5"/>
    <dgm:cxn modelId="{B67FD816-D274-4BF4-B3EC-DC4A81122B2F}" type="presParOf" srcId="{6AED770D-B634-4598-8B2B-473247975196}" destId="{B8237B1A-4144-4598-85A5-213F5F392CBC}" srcOrd="9" destOrd="0" presId="urn:microsoft.com/office/officeart/2005/8/layout/vProcess5"/>
    <dgm:cxn modelId="{A1E3304E-D3B7-4581-B6E9-3E0293405489}" type="presParOf" srcId="{6AED770D-B634-4598-8B2B-473247975196}" destId="{5651F6E1-22CF-4CF4-BCCC-23B456B46C0C}" srcOrd="10" destOrd="0" presId="urn:microsoft.com/office/officeart/2005/8/layout/vProcess5"/>
    <dgm:cxn modelId="{3CC2087A-E77E-40C7-940D-FE495729B88B}" type="presParOf" srcId="{6AED770D-B634-4598-8B2B-473247975196}" destId="{F40713B0-C631-499D-8236-EFC5A43D703E}" srcOrd="11"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0422336-061B-4EEE-9B40-BCDA0986610E}" type="doc">
      <dgm:prSet loTypeId="urn:microsoft.com/office/officeart/2005/8/layout/venn3" loCatId="relationship" qsTypeId="urn:microsoft.com/office/officeart/2005/8/quickstyle/simple4" qsCatId="simple" csTypeId="urn:microsoft.com/office/officeart/2005/8/colors/colorful1#1" csCatId="colorful" phldr="1"/>
      <dgm:spPr/>
      <dgm:t>
        <a:bodyPr/>
        <a:lstStyle/>
        <a:p>
          <a:endParaRPr lang="en-US"/>
        </a:p>
      </dgm:t>
    </dgm:pt>
    <dgm:pt modelId="{521F5F84-9F47-41F7-969B-FDCBDCD898D2}">
      <dgm:prSet/>
      <dgm:spPr/>
      <dgm:t>
        <a:bodyPr/>
        <a:lstStyle/>
        <a:p>
          <a:r>
            <a:rPr lang="ru-RU" b="1" dirty="0" smtClean="0"/>
            <a:t>Идея проекта</a:t>
          </a:r>
          <a:endParaRPr lang="en-US" b="1" dirty="0"/>
        </a:p>
      </dgm:t>
    </dgm:pt>
    <dgm:pt modelId="{CBD7DAE7-A41C-412D-BB4E-674DF6A998BA}" type="parTrans" cxnId="{BFB05B4C-455B-4B0C-B30B-9938884422DA}">
      <dgm:prSet/>
      <dgm:spPr/>
      <dgm:t>
        <a:bodyPr/>
        <a:lstStyle/>
        <a:p>
          <a:endParaRPr lang="en-US"/>
        </a:p>
      </dgm:t>
    </dgm:pt>
    <dgm:pt modelId="{B6E33E16-4C4D-4B9F-856D-56C3F798BED0}" type="sibTrans" cxnId="{BFB05B4C-455B-4B0C-B30B-9938884422DA}">
      <dgm:prSet/>
      <dgm:spPr/>
      <dgm:t>
        <a:bodyPr/>
        <a:lstStyle/>
        <a:p>
          <a:endParaRPr lang="en-US"/>
        </a:p>
      </dgm:t>
    </dgm:pt>
    <dgm:pt modelId="{452658E2-20D9-4C44-9A57-96DBD33DE13D}">
      <dgm:prSet/>
      <dgm:spPr/>
      <dgm:t>
        <a:bodyPr/>
        <a:lstStyle/>
        <a:p>
          <a:r>
            <a:rPr lang="ru-RU" b="1" dirty="0" smtClean="0"/>
            <a:t>Наличие прототипа информационного браслета</a:t>
          </a:r>
          <a:endParaRPr lang="en-US" b="1" dirty="0"/>
        </a:p>
      </dgm:t>
    </dgm:pt>
    <dgm:pt modelId="{BC8CB78E-6538-4AEF-97F0-20DDF41744B1}" type="parTrans" cxnId="{D608BCE9-7317-450D-A167-CFEA53FA0971}">
      <dgm:prSet/>
      <dgm:spPr/>
      <dgm:t>
        <a:bodyPr/>
        <a:lstStyle/>
        <a:p>
          <a:endParaRPr lang="en-US"/>
        </a:p>
      </dgm:t>
    </dgm:pt>
    <dgm:pt modelId="{4E7157AB-6CFF-457A-93D1-FDC6DB90D6C2}" type="sibTrans" cxnId="{D608BCE9-7317-450D-A167-CFEA53FA0971}">
      <dgm:prSet/>
      <dgm:spPr/>
      <dgm:t>
        <a:bodyPr/>
        <a:lstStyle/>
        <a:p>
          <a:endParaRPr lang="en-US"/>
        </a:p>
      </dgm:t>
    </dgm:pt>
    <dgm:pt modelId="{BBA62C62-DFB3-4AE9-A0E2-D7A0C8D7C9AF}">
      <dgm:prSet/>
      <dgm:spPr/>
      <dgm:t>
        <a:bodyPr/>
        <a:lstStyle/>
        <a:p>
          <a:r>
            <a:rPr lang="ru-RU" b="1" dirty="0" smtClean="0"/>
            <a:t>Наличие договоренностей и поддержки</a:t>
          </a:r>
          <a:endParaRPr lang="en-US" b="1" dirty="0"/>
        </a:p>
      </dgm:t>
    </dgm:pt>
    <dgm:pt modelId="{AB59700B-804D-44EB-89B3-B14F92146636}" type="parTrans" cxnId="{4632DA9D-B885-4C90-A9C0-9E3D6CD995B7}">
      <dgm:prSet/>
      <dgm:spPr/>
      <dgm:t>
        <a:bodyPr/>
        <a:lstStyle/>
        <a:p>
          <a:endParaRPr lang="en-US"/>
        </a:p>
      </dgm:t>
    </dgm:pt>
    <dgm:pt modelId="{F9DEA5E5-56CB-462C-8758-68A783AAD386}" type="sibTrans" cxnId="{4632DA9D-B885-4C90-A9C0-9E3D6CD995B7}">
      <dgm:prSet/>
      <dgm:spPr/>
      <dgm:t>
        <a:bodyPr/>
        <a:lstStyle/>
        <a:p>
          <a:endParaRPr lang="en-US"/>
        </a:p>
      </dgm:t>
    </dgm:pt>
    <dgm:pt modelId="{EE75DAF3-6F83-4A67-941F-62830631A89F}">
      <dgm:prSet/>
      <dgm:spPr/>
      <dgm:t>
        <a:bodyPr/>
        <a:lstStyle/>
        <a:p>
          <a:r>
            <a:rPr lang="ru-RU" b="1" dirty="0" smtClean="0"/>
            <a:t>Готовность создания макета и тестовой партии информационных браслетов</a:t>
          </a:r>
          <a:endParaRPr lang="en-US" b="1" dirty="0"/>
        </a:p>
      </dgm:t>
    </dgm:pt>
    <dgm:pt modelId="{90EA41CE-A58D-43C9-8915-2457C64F6963}" type="sibTrans" cxnId="{BD42E18D-93B9-4BEE-8965-6E18D33E00F5}">
      <dgm:prSet/>
      <dgm:spPr/>
      <dgm:t>
        <a:bodyPr/>
        <a:lstStyle/>
        <a:p>
          <a:endParaRPr lang="en-US"/>
        </a:p>
      </dgm:t>
    </dgm:pt>
    <dgm:pt modelId="{03305D52-9E58-4E49-A0EF-38E30D60178C}" type="parTrans" cxnId="{BD42E18D-93B9-4BEE-8965-6E18D33E00F5}">
      <dgm:prSet/>
      <dgm:spPr/>
      <dgm:t>
        <a:bodyPr/>
        <a:lstStyle/>
        <a:p>
          <a:endParaRPr lang="en-US"/>
        </a:p>
      </dgm:t>
    </dgm:pt>
    <dgm:pt modelId="{A683A18D-B4CF-4253-8B36-8B74D0BEF500}" type="pres">
      <dgm:prSet presAssocID="{A0422336-061B-4EEE-9B40-BCDA0986610E}" presName="Name0" presStyleCnt="0">
        <dgm:presLayoutVars>
          <dgm:dir/>
          <dgm:resizeHandles val="exact"/>
        </dgm:presLayoutVars>
      </dgm:prSet>
      <dgm:spPr/>
      <dgm:t>
        <a:bodyPr/>
        <a:lstStyle/>
        <a:p>
          <a:endParaRPr lang="ru-RU"/>
        </a:p>
      </dgm:t>
    </dgm:pt>
    <dgm:pt modelId="{CEAFB9DE-7B09-4B59-8CA9-93C78DC2DCF0}" type="pres">
      <dgm:prSet presAssocID="{521F5F84-9F47-41F7-969B-FDCBDCD898D2}" presName="Name5" presStyleLbl="vennNode1" presStyleIdx="0" presStyleCnt="4">
        <dgm:presLayoutVars>
          <dgm:bulletEnabled val="1"/>
        </dgm:presLayoutVars>
      </dgm:prSet>
      <dgm:spPr/>
      <dgm:t>
        <a:bodyPr/>
        <a:lstStyle/>
        <a:p>
          <a:endParaRPr lang="ru-RU"/>
        </a:p>
      </dgm:t>
    </dgm:pt>
    <dgm:pt modelId="{8C5D4C92-5089-4467-97BB-76DECF039A12}" type="pres">
      <dgm:prSet presAssocID="{B6E33E16-4C4D-4B9F-856D-56C3F798BED0}" presName="space" presStyleCnt="0"/>
      <dgm:spPr/>
    </dgm:pt>
    <dgm:pt modelId="{01DB48E6-EF39-4297-98A2-B90A576F4CC4}" type="pres">
      <dgm:prSet presAssocID="{452658E2-20D9-4C44-9A57-96DBD33DE13D}" presName="Name5" presStyleLbl="vennNode1" presStyleIdx="1" presStyleCnt="4">
        <dgm:presLayoutVars>
          <dgm:bulletEnabled val="1"/>
        </dgm:presLayoutVars>
      </dgm:prSet>
      <dgm:spPr/>
      <dgm:t>
        <a:bodyPr/>
        <a:lstStyle/>
        <a:p>
          <a:endParaRPr lang="ru-RU"/>
        </a:p>
      </dgm:t>
    </dgm:pt>
    <dgm:pt modelId="{5BF9BBFA-2D21-4DCC-BDD8-E768E478677C}" type="pres">
      <dgm:prSet presAssocID="{4E7157AB-6CFF-457A-93D1-FDC6DB90D6C2}" presName="space" presStyleCnt="0"/>
      <dgm:spPr/>
    </dgm:pt>
    <dgm:pt modelId="{F07DEF53-3540-42C1-8337-BA9030B57216}" type="pres">
      <dgm:prSet presAssocID="{BBA62C62-DFB3-4AE9-A0E2-D7A0C8D7C9AF}" presName="Name5" presStyleLbl="vennNode1" presStyleIdx="2" presStyleCnt="4">
        <dgm:presLayoutVars>
          <dgm:bulletEnabled val="1"/>
        </dgm:presLayoutVars>
      </dgm:prSet>
      <dgm:spPr/>
      <dgm:t>
        <a:bodyPr/>
        <a:lstStyle/>
        <a:p>
          <a:endParaRPr lang="ru-RU"/>
        </a:p>
      </dgm:t>
    </dgm:pt>
    <dgm:pt modelId="{D86F01E9-E907-4D14-8851-A50B4C9C3DA0}" type="pres">
      <dgm:prSet presAssocID="{F9DEA5E5-56CB-462C-8758-68A783AAD386}" presName="space" presStyleCnt="0"/>
      <dgm:spPr/>
    </dgm:pt>
    <dgm:pt modelId="{70CF1C8E-E9AD-4CA4-A375-8164D118EB8B}" type="pres">
      <dgm:prSet presAssocID="{EE75DAF3-6F83-4A67-941F-62830631A89F}" presName="Name5" presStyleLbl="vennNode1" presStyleIdx="3" presStyleCnt="4">
        <dgm:presLayoutVars>
          <dgm:bulletEnabled val="1"/>
        </dgm:presLayoutVars>
      </dgm:prSet>
      <dgm:spPr/>
      <dgm:t>
        <a:bodyPr/>
        <a:lstStyle/>
        <a:p>
          <a:endParaRPr lang="ru-RU"/>
        </a:p>
      </dgm:t>
    </dgm:pt>
  </dgm:ptLst>
  <dgm:cxnLst>
    <dgm:cxn modelId="{C73E8B73-3943-4945-8630-28F0C8F216F4}" type="presOf" srcId="{BBA62C62-DFB3-4AE9-A0E2-D7A0C8D7C9AF}" destId="{F07DEF53-3540-42C1-8337-BA9030B57216}" srcOrd="0" destOrd="0" presId="urn:microsoft.com/office/officeart/2005/8/layout/venn3"/>
    <dgm:cxn modelId="{D608BCE9-7317-450D-A167-CFEA53FA0971}" srcId="{A0422336-061B-4EEE-9B40-BCDA0986610E}" destId="{452658E2-20D9-4C44-9A57-96DBD33DE13D}" srcOrd="1" destOrd="0" parTransId="{BC8CB78E-6538-4AEF-97F0-20DDF41744B1}" sibTransId="{4E7157AB-6CFF-457A-93D1-FDC6DB90D6C2}"/>
    <dgm:cxn modelId="{4632DA9D-B885-4C90-A9C0-9E3D6CD995B7}" srcId="{A0422336-061B-4EEE-9B40-BCDA0986610E}" destId="{BBA62C62-DFB3-4AE9-A0E2-D7A0C8D7C9AF}" srcOrd="2" destOrd="0" parTransId="{AB59700B-804D-44EB-89B3-B14F92146636}" sibTransId="{F9DEA5E5-56CB-462C-8758-68A783AAD386}"/>
    <dgm:cxn modelId="{626EEA21-5578-4683-9A0A-89D15F56B47F}" type="presOf" srcId="{A0422336-061B-4EEE-9B40-BCDA0986610E}" destId="{A683A18D-B4CF-4253-8B36-8B74D0BEF500}" srcOrd="0" destOrd="0" presId="urn:microsoft.com/office/officeart/2005/8/layout/venn3"/>
    <dgm:cxn modelId="{7618EFE8-442A-4AE0-9CCC-E35005727569}" type="presOf" srcId="{452658E2-20D9-4C44-9A57-96DBD33DE13D}" destId="{01DB48E6-EF39-4297-98A2-B90A576F4CC4}" srcOrd="0" destOrd="0" presId="urn:microsoft.com/office/officeart/2005/8/layout/venn3"/>
    <dgm:cxn modelId="{BD42E18D-93B9-4BEE-8965-6E18D33E00F5}" srcId="{A0422336-061B-4EEE-9B40-BCDA0986610E}" destId="{EE75DAF3-6F83-4A67-941F-62830631A89F}" srcOrd="3" destOrd="0" parTransId="{03305D52-9E58-4E49-A0EF-38E30D60178C}" sibTransId="{90EA41CE-A58D-43C9-8915-2457C64F6963}"/>
    <dgm:cxn modelId="{BFB05B4C-455B-4B0C-B30B-9938884422DA}" srcId="{A0422336-061B-4EEE-9B40-BCDA0986610E}" destId="{521F5F84-9F47-41F7-969B-FDCBDCD898D2}" srcOrd="0" destOrd="0" parTransId="{CBD7DAE7-A41C-412D-BB4E-674DF6A998BA}" sibTransId="{B6E33E16-4C4D-4B9F-856D-56C3F798BED0}"/>
    <dgm:cxn modelId="{9EDC3BA2-0DEE-459F-AE49-AFA2DF8D83DC}" type="presOf" srcId="{521F5F84-9F47-41F7-969B-FDCBDCD898D2}" destId="{CEAFB9DE-7B09-4B59-8CA9-93C78DC2DCF0}" srcOrd="0" destOrd="0" presId="urn:microsoft.com/office/officeart/2005/8/layout/venn3"/>
    <dgm:cxn modelId="{1C99DA3C-7CA7-4BD9-BCA9-B8F97F7155FA}" type="presOf" srcId="{EE75DAF3-6F83-4A67-941F-62830631A89F}" destId="{70CF1C8E-E9AD-4CA4-A375-8164D118EB8B}" srcOrd="0" destOrd="0" presId="urn:microsoft.com/office/officeart/2005/8/layout/venn3"/>
    <dgm:cxn modelId="{7FBA48B8-EB8D-4B91-9BA6-84F051AE4D45}" type="presParOf" srcId="{A683A18D-B4CF-4253-8B36-8B74D0BEF500}" destId="{CEAFB9DE-7B09-4B59-8CA9-93C78DC2DCF0}" srcOrd="0" destOrd="0" presId="urn:microsoft.com/office/officeart/2005/8/layout/venn3"/>
    <dgm:cxn modelId="{2E54ACCA-FD01-42D1-B16F-C6807E331238}" type="presParOf" srcId="{A683A18D-B4CF-4253-8B36-8B74D0BEF500}" destId="{8C5D4C92-5089-4467-97BB-76DECF039A12}" srcOrd="1" destOrd="0" presId="urn:microsoft.com/office/officeart/2005/8/layout/venn3"/>
    <dgm:cxn modelId="{749ACC46-5E5A-4506-999B-52686B55F054}" type="presParOf" srcId="{A683A18D-B4CF-4253-8B36-8B74D0BEF500}" destId="{01DB48E6-EF39-4297-98A2-B90A576F4CC4}" srcOrd="2" destOrd="0" presId="urn:microsoft.com/office/officeart/2005/8/layout/venn3"/>
    <dgm:cxn modelId="{B9F8292F-6C70-4B9C-8004-EBF33FC8F1DB}" type="presParOf" srcId="{A683A18D-B4CF-4253-8B36-8B74D0BEF500}" destId="{5BF9BBFA-2D21-4DCC-BDD8-E768E478677C}" srcOrd="3" destOrd="0" presId="urn:microsoft.com/office/officeart/2005/8/layout/venn3"/>
    <dgm:cxn modelId="{4C957147-2B76-43C4-AAC2-AA8EB5E1466C}" type="presParOf" srcId="{A683A18D-B4CF-4253-8B36-8B74D0BEF500}" destId="{F07DEF53-3540-42C1-8337-BA9030B57216}" srcOrd="4" destOrd="0" presId="urn:microsoft.com/office/officeart/2005/8/layout/venn3"/>
    <dgm:cxn modelId="{18314D07-5FF4-4072-83D1-1CE329AEBD2B}" type="presParOf" srcId="{A683A18D-B4CF-4253-8B36-8B74D0BEF500}" destId="{D86F01E9-E907-4D14-8851-A50B4C9C3DA0}" srcOrd="5" destOrd="0" presId="urn:microsoft.com/office/officeart/2005/8/layout/venn3"/>
    <dgm:cxn modelId="{AD647935-0D4A-4116-B548-0EF6BB7A2892}" type="presParOf" srcId="{A683A18D-B4CF-4253-8B36-8B74D0BEF500}" destId="{70CF1C8E-E9AD-4CA4-A375-8164D118EB8B}" srcOrd="6" destOrd="0" presId="urn:microsoft.com/office/officeart/2005/8/layout/ven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35E3CCB-5E76-4790-901E-4372B446415D}" type="doc">
      <dgm:prSet loTypeId="urn:microsoft.com/office/officeart/2005/8/layout/hierarchy1" loCatId="hierarchy" qsTypeId="urn:microsoft.com/office/officeart/2005/8/quickstyle/simple4" qsCatId="simple" csTypeId="urn:microsoft.com/office/officeart/2005/8/colors/colorful2" csCatId="colorful" phldr="1"/>
      <dgm:spPr/>
      <dgm:t>
        <a:bodyPr/>
        <a:lstStyle/>
        <a:p>
          <a:endParaRPr lang="en-US"/>
        </a:p>
      </dgm:t>
    </dgm:pt>
    <dgm:pt modelId="{059A8F4E-A409-478E-AE14-BE71CADCE085}">
      <dgm:prSet/>
      <dgm:spPr/>
      <dgm:t>
        <a:bodyPr/>
        <a:lstStyle/>
        <a:p>
          <a:r>
            <a:rPr lang="ru-RU" b="0" dirty="0" smtClean="0"/>
            <a:t> </a:t>
          </a:r>
          <a:r>
            <a:rPr lang="ru-RU" b="0" dirty="0" err="1" smtClean="0"/>
            <a:t>Онлайн-мероприятия</a:t>
          </a:r>
          <a:r>
            <a:rPr lang="ru-RU" b="0" dirty="0" smtClean="0"/>
            <a:t>, с</a:t>
          </a:r>
          <a:r>
            <a:rPr lang="ru-RU" dirty="0" smtClean="0"/>
            <a:t>еминары</a:t>
          </a:r>
          <a:r>
            <a:rPr lang="ru-RU" b="0" dirty="0" smtClean="0"/>
            <a:t>, встречи и конференции </a:t>
          </a:r>
          <a:endParaRPr lang="en-US" b="0" dirty="0"/>
        </a:p>
      </dgm:t>
    </dgm:pt>
    <dgm:pt modelId="{CD0A4622-E42E-415A-BD54-4702BB8EF87E}" type="parTrans" cxnId="{22146063-E1E4-459B-A56A-6A16603420A6}">
      <dgm:prSet/>
      <dgm:spPr/>
      <dgm:t>
        <a:bodyPr/>
        <a:lstStyle/>
        <a:p>
          <a:endParaRPr lang="en-US"/>
        </a:p>
      </dgm:t>
    </dgm:pt>
    <dgm:pt modelId="{92F2BF30-EF91-43F4-9406-577D11520E02}" type="sibTrans" cxnId="{22146063-E1E4-459B-A56A-6A16603420A6}">
      <dgm:prSet/>
      <dgm:spPr/>
      <dgm:t>
        <a:bodyPr/>
        <a:lstStyle/>
        <a:p>
          <a:endParaRPr lang="en-US"/>
        </a:p>
      </dgm:t>
    </dgm:pt>
    <dgm:pt modelId="{3A8D5ADE-D022-48EE-897E-51A0168CF70D}">
      <dgm:prSet/>
      <dgm:spPr/>
      <dgm:t>
        <a:bodyPr/>
        <a:lstStyle/>
        <a:p>
          <a:r>
            <a:rPr lang="ru-RU" dirty="0" smtClean="0"/>
            <a:t>Региональное СМИ, социальные сети</a:t>
          </a:r>
          <a:endParaRPr lang="en-US" dirty="0"/>
        </a:p>
      </dgm:t>
    </dgm:pt>
    <dgm:pt modelId="{66CD083D-DD91-4E6C-A879-8156C1F062CD}" type="parTrans" cxnId="{7E942A38-73B9-4045-ABE7-95A163C6CF53}">
      <dgm:prSet/>
      <dgm:spPr/>
      <dgm:t>
        <a:bodyPr/>
        <a:lstStyle/>
        <a:p>
          <a:endParaRPr lang="en-US"/>
        </a:p>
      </dgm:t>
    </dgm:pt>
    <dgm:pt modelId="{DF73CF24-0266-42A3-8B07-AD9334CB0FC9}" type="sibTrans" cxnId="{7E942A38-73B9-4045-ABE7-95A163C6CF53}">
      <dgm:prSet/>
      <dgm:spPr/>
      <dgm:t>
        <a:bodyPr/>
        <a:lstStyle/>
        <a:p>
          <a:endParaRPr lang="en-US"/>
        </a:p>
      </dgm:t>
    </dgm:pt>
    <dgm:pt modelId="{DC4F0C7B-BE21-41B6-A33A-144AE9A811AA}" type="pres">
      <dgm:prSet presAssocID="{335E3CCB-5E76-4790-901E-4372B446415D}" presName="hierChild1" presStyleCnt="0">
        <dgm:presLayoutVars>
          <dgm:chPref val="1"/>
          <dgm:dir/>
          <dgm:animOne val="branch"/>
          <dgm:animLvl val="lvl"/>
          <dgm:resizeHandles/>
        </dgm:presLayoutVars>
      </dgm:prSet>
      <dgm:spPr/>
      <dgm:t>
        <a:bodyPr/>
        <a:lstStyle/>
        <a:p>
          <a:endParaRPr lang="ru-RU"/>
        </a:p>
      </dgm:t>
    </dgm:pt>
    <dgm:pt modelId="{3BA19D67-3E4F-4877-99A0-41E9941CDC0B}" type="pres">
      <dgm:prSet presAssocID="{059A8F4E-A409-478E-AE14-BE71CADCE085}" presName="hierRoot1" presStyleCnt="0"/>
      <dgm:spPr/>
    </dgm:pt>
    <dgm:pt modelId="{2337521C-8B06-4F54-9643-3194D5198370}" type="pres">
      <dgm:prSet presAssocID="{059A8F4E-A409-478E-AE14-BE71CADCE085}" presName="composite" presStyleCnt="0"/>
      <dgm:spPr/>
    </dgm:pt>
    <dgm:pt modelId="{D4843E08-0F6C-40AD-9CCC-746BA93E9F48}" type="pres">
      <dgm:prSet presAssocID="{059A8F4E-A409-478E-AE14-BE71CADCE085}" presName="background" presStyleLbl="node0" presStyleIdx="0" presStyleCnt="2"/>
      <dgm:spPr/>
      <dgm:t>
        <a:bodyPr/>
        <a:lstStyle/>
        <a:p>
          <a:endParaRPr lang="ru-RU"/>
        </a:p>
      </dgm:t>
    </dgm:pt>
    <dgm:pt modelId="{A0D52C8F-3E32-4038-8620-00CFD5A18FCC}" type="pres">
      <dgm:prSet presAssocID="{059A8F4E-A409-478E-AE14-BE71CADCE085}" presName="text" presStyleLbl="fgAcc0" presStyleIdx="0" presStyleCnt="2" custScaleX="62994" custScaleY="62994" custLinFactNeighborX="-301" custLinFactNeighborY="474">
        <dgm:presLayoutVars>
          <dgm:chPref val="3"/>
        </dgm:presLayoutVars>
      </dgm:prSet>
      <dgm:spPr/>
      <dgm:t>
        <a:bodyPr/>
        <a:lstStyle/>
        <a:p>
          <a:endParaRPr lang="ru-RU"/>
        </a:p>
      </dgm:t>
    </dgm:pt>
    <dgm:pt modelId="{13D21199-7953-484B-BD6B-7A78938813F6}" type="pres">
      <dgm:prSet presAssocID="{059A8F4E-A409-478E-AE14-BE71CADCE085}" presName="hierChild2" presStyleCnt="0"/>
      <dgm:spPr/>
    </dgm:pt>
    <dgm:pt modelId="{671B6D99-E848-4B93-B54A-BBE3E4C572E7}" type="pres">
      <dgm:prSet presAssocID="{3A8D5ADE-D022-48EE-897E-51A0168CF70D}" presName="hierRoot1" presStyleCnt="0"/>
      <dgm:spPr/>
    </dgm:pt>
    <dgm:pt modelId="{69468774-A5D6-4D86-83EF-196E3A6C11E2}" type="pres">
      <dgm:prSet presAssocID="{3A8D5ADE-D022-48EE-897E-51A0168CF70D}" presName="composite" presStyleCnt="0"/>
      <dgm:spPr/>
    </dgm:pt>
    <dgm:pt modelId="{ACFBFBFC-7321-48BC-ABD4-D59DCA695612}" type="pres">
      <dgm:prSet presAssocID="{3A8D5ADE-D022-48EE-897E-51A0168CF70D}" presName="background" presStyleLbl="node0" presStyleIdx="1" presStyleCnt="2"/>
      <dgm:spPr/>
    </dgm:pt>
    <dgm:pt modelId="{608C1DDB-FF24-4A89-82FE-09BDD9D19842}" type="pres">
      <dgm:prSet presAssocID="{3A8D5ADE-D022-48EE-897E-51A0168CF70D}" presName="text" presStyleLbl="fgAcc0" presStyleIdx="1" presStyleCnt="2" custScaleX="68266" custScaleY="68266">
        <dgm:presLayoutVars>
          <dgm:chPref val="3"/>
        </dgm:presLayoutVars>
      </dgm:prSet>
      <dgm:spPr/>
      <dgm:t>
        <a:bodyPr/>
        <a:lstStyle/>
        <a:p>
          <a:endParaRPr lang="ru-RU"/>
        </a:p>
      </dgm:t>
    </dgm:pt>
    <dgm:pt modelId="{84B64B5E-EDE4-4089-8A19-3F8F5C7A5168}" type="pres">
      <dgm:prSet presAssocID="{3A8D5ADE-D022-48EE-897E-51A0168CF70D}" presName="hierChild2" presStyleCnt="0"/>
      <dgm:spPr/>
    </dgm:pt>
  </dgm:ptLst>
  <dgm:cxnLst>
    <dgm:cxn modelId="{6548CC9F-6305-4EAF-A081-D378E2756945}" type="presOf" srcId="{335E3CCB-5E76-4790-901E-4372B446415D}" destId="{DC4F0C7B-BE21-41B6-A33A-144AE9A811AA}" srcOrd="0" destOrd="0" presId="urn:microsoft.com/office/officeart/2005/8/layout/hierarchy1"/>
    <dgm:cxn modelId="{DEDB1C0A-7B87-4496-90A1-9AE0D2169CD2}" type="presOf" srcId="{3A8D5ADE-D022-48EE-897E-51A0168CF70D}" destId="{608C1DDB-FF24-4A89-82FE-09BDD9D19842}" srcOrd="0" destOrd="0" presId="urn:microsoft.com/office/officeart/2005/8/layout/hierarchy1"/>
    <dgm:cxn modelId="{22146063-E1E4-459B-A56A-6A16603420A6}" srcId="{335E3CCB-5E76-4790-901E-4372B446415D}" destId="{059A8F4E-A409-478E-AE14-BE71CADCE085}" srcOrd="0" destOrd="0" parTransId="{CD0A4622-E42E-415A-BD54-4702BB8EF87E}" sibTransId="{92F2BF30-EF91-43F4-9406-577D11520E02}"/>
    <dgm:cxn modelId="{ADD57122-60A0-4627-8D17-7AA2A0C73245}" type="presOf" srcId="{059A8F4E-A409-478E-AE14-BE71CADCE085}" destId="{A0D52C8F-3E32-4038-8620-00CFD5A18FCC}" srcOrd="0" destOrd="0" presId="urn:microsoft.com/office/officeart/2005/8/layout/hierarchy1"/>
    <dgm:cxn modelId="{7E942A38-73B9-4045-ABE7-95A163C6CF53}" srcId="{335E3CCB-5E76-4790-901E-4372B446415D}" destId="{3A8D5ADE-D022-48EE-897E-51A0168CF70D}" srcOrd="1" destOrd="0" parTransId="{66CD083D-DD91-4E6C-A879-8156C1F062CD}" sibTransId="{DF73CF24-0266-42A3-8B07-AD9334CB0FC9}"/>
    <dgm:cxn modelId="{C089EE77-D8C8-4BBF-B709-1EB3BC6D22DB}" type="presParOf" srcId="{DC4F0C7B-BE21-41B6-A33A-144AE9A811AA}" destId="{3BA19D67-3E4F-4877-99A0-41E9941CDC0B}" srcOrd="0" destOrd="0" presId="urn:microsoft.com/office/officeart/2005/8/layout/hierarchy1"/>
    <dgm:cxn modelId="{F54B80B0-673F-4198-A726-B9127EB9D2EE}" type="presParOf" srcId="{3BA19D67-3E4F-4877-99A0-41E9941CDC0B}" destId="{2337521C-8B06-4F54-9643-3194D5198370}" srcOrd="0" destOrd="0" presId="urn:microsoft.com/office/officeart/2005/8/layout/hierarchy1"/>
    <dgm:cxn modelId="{E93BB697-4261-48C0-B8F3-CB2E06B75BA0}" type="presParOf" srcId="{2337521C-8B06-4F54-9643-3194D5198370}" destId="{D4843E08-0F6C-40AD-9CCC-746BA93E9F48}" srcOrd="0" destOrd="0" presId="urn:microsoft.com/office/officeart/2005/8/layout/hierarchy1"/>
    <dgm:cxn modelId="{670E10F5-9CB8-4CBA-88F4-04B386F3AC0A}" type="presParOf" srcId="{2337521C-8B06-4F54-9643-3194D5198370}" destId="{A0D52C8F-3E32-4038-8620-00CFD5A18FCC}" srcOrd="1" destOrd="0" presId="urn:microsoft.com/office/officeart/2005/8/layout/hierarchy1"/>
    <dgm:cxn modelId="{8A2E99D8-D892-4FA5-A0F9-735A95D03B2B}" type="presParOf" srcId="{3BA19D67-3E4F-4877-99A0-41E9941CDC0B}" destId="{13D21199-7953-484B-BD6B-7A78938813F6}" srcOrd="1" destOrd="0" presId="urn:microsoft.com/office/officeart/2005/8/layout/hierarchy1"/>
    <dgm:cxn modelId="{F0101C9B-4CDE-4E58-A84D-E2DF374DADD9}" type="presParOf" srcId="{DC4F0C7B-BE21-41B6-A33A-144AE9A811AA}" destId="{671B6D99-E848-4B93-B54A-BBE3E4C572E7}" srcOrd="1" destOrd="0" presId="urn:microsoft.com/office/officeart/2005/8/layout/hierarchy1"/>
    <dgm:cxn modelId="{91B24FB1-4E1B-4266-BB6E-4D03F190581D}" type="presParOf" srcId="{671B6D99-E848-4B93-B54A-BBE3E4C572E7}" destId="{69468774-A5D6-4D86-83EF-196E3A6C11E2}" srcOrd="0" destOrd="0" presId="urn:microsoft.com/office/officeart/2005/8/layout/hierarchy1"/>
    <dgm:cxn modelId="{D823D835-3C8F-4427-B0E0-3132C6B8D601}" type="presParOf" srcId="{69468774-A5D6-4D86-83EF-196E3A6C11E2}" destId="{ACFBFBFC-7321-48BC-ABD4-D59DCA695612}" srcOrd="0" destOrd="0" presId="urn:microsoft.com/office/officeart/2005/8/layout/hierarchy1"/>
    <dgm:cxn modelId="{833AD291-3328-41F2-BE9F-FB7ACF15A0FD}" type="presParOf" srcId="{69468774-A5D6-4D86-83EF-196E3A6C11E2}" destId="{608C1DDB-FF24-4A89-82FE-09BDD9D19842}" srcOrd="1" destOrd="0" presId="urn:microsoft.com/office/officeart/2005/8/layout/hierarchy1"/>
    <dgm:cxn modelId="{A70CCEA7-20FF-4FB7-809A-23C8A3B8661B}" type="presParOf" srcId="{671B6D99-E848-4B93-B54A-BBE3E4C572E7}" destId="{84B64B5E-EDE4-4089-8A19-3F8F5C7A5168}"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7" name="Date Placeholder 6"/>
          <p:cNvSpPr>
            <a:spLocks noGrp="1"/>
          </p:cNvSpPr>
          <p:nvPr>
            <p:ph type="dt" sz="half" idx="10"/>
          </p:nvPr>
        </p:nvSpPr>
        <p:spPr/>
        <p:txBody>
          <a:bodyPr/>
          <a:lstStyle/>
          <a:p>
            <a:fld id="{5586B75A-687E-405C-8A0B-8D00578BA2C3}" type="datetimeFigureOut">
              <a:rPr lang="en-US" dirty="0"/>
              <a:pPr/>
              <a:t>7/5/2021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 xmlns:p14="http://schemas.microsoft.com/office/powerpoint/2010/main" val="1186069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F4E5243-F52A-4D37-9694-EB26C6C31910}" type="datetimeFigureOut">
              <a:rPr lang="en-US" dirty="0"/>
              <a:pPr/>
              <a:t>7/5/2021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 xmlns:p14="http://schemas.microsoft.com/office/powerpoint/2010/main" val="965304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A77B6E1-634A-48DC-9E8B-D894023267EF}" type="datetimeFigureOut">
              <a:rPr lang="en-US" dirty="0"/>
              <a:pPr/>
              <a:t>7/5/2021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 xmlns:p14="http://schemas.microsoft.com/office/powerpoint/2010/main" val="622337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B2D3E9E-A95C-48F2-B4BF-A71542E0BE9A}" type="datetimeFigureOut">
              <a:rPr lang="en-US" dirty="0"/>
              <a:pPr/>
              <a:t>7/5/2021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 xmlns:p14="http://schemas.microsoft.com/office/powerpoint/2010/main" val="77331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7/5/2021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 xmlns:p14="http://schemas.microsoft.com/office/powerpoint/2010/main" val="1981700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F12952B5-7A2F-4CC8-B7CE-9234E21C2837}" type="datetimeFigureOut">
              <a:rPr lang="en-US" dirty="0"/>
              <a:pPr/>
              <a:t>7/5/2021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 xmlns:p14="http://schemas.microsoft.com/office/powerpoint/2010/main" val="3035367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Click to edit Master title style</a:t>
            </a:r>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2">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E1DA07A-9201-4B4B-BAF2-015AFA30F520}" type="datetimeFigureOut">
              <a:rPr lang="en-US" dirty="0"/>
              <a:pPr/>
              <a:t>7/5/2021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 xmlns:p14="http://schemas.microsoft.com/office/powerpoint/2010/main" val="4129346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73D7E00A-486F-4252-8B1D-E32645521F49}" type="datetimeFigureOut">
              <a:rPr lang="en-US" dirty="0"/>
              <a:pPr/>
              <a:t>7/5/2021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 xmlns:p14="http://schemas.microsoft.com/office/powerpoint/2010/main" val="3878447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dirty="0"/>
              <a:pPr/>
              <a:t>7/5/2021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 xmlns:p14="http://schemas.microsoft.com/office/powerpoint/2010/main" val="3276448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2"/>
        </a:solidFill>
        <a:effectLst/>
      </p:bgPr>
    </p:bg>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dirty="0"/>
              <a:t>Click to edit Master text styles</a:t>
            </a:r>
          </a:p>
        </p:txBody>
      </p:sp>
      <p:sp>
        <p:nvSpPr>
          <p:cNvPr id="5" name="Date Placeholder 4"/>
          <p:cNvSpPr>
            <a:spLocks noGrp="1"/>
          </p:cNvSpPr>
          <p:nvPr>
            <p:ph type="dt" sz="half" idx="10"/>
          </p:nvPr>
        </p:nvSpPr>
        <p:spPr/>
        <p:txBody>
          <a:bodyPr/>
          <a:lstStyle/>
          <a:p>
            <a:fld id="{AF6E2C9B-5FA2-460D-9BE7-B0812FC2A6FF}" type="datetimeFigureOut">
              <a:rPr lang="en-US" dirty="0"/>
              <a:pPr/>
              <a:t>7/5/2021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FAB73BC-B049-4115-A692-8D63A059BFB8}" type="slidenum">
              <a:rPr lang="en-US" dirty="0"/>
              <a:pPr/>
              <a:t>‹#›</a:t>
            </a:fld>
            <a:endParaRPr lang="en-US" dirty="0"/>
          </a:p>
        </p:txBody>
      </p:sp>
    </p:spTree>
    <p:extLst>
      <p:ext uri="{BB962C8B-B14F-4D97-AF65-F5344CB8AC3E}">
        <p14:creationId xmlns="" xmlns:p14="http://schemas.microsoft.com/office/powerpoint/2010/main" val="2710946881"/>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chemeClr val="tx1"/>
                </a:solidFill>
              </a:defRPr>
            </a:lvl1pPr>
          </a:lstStyle>
          <a:p>
            <a:r>
              <a:rPr lang="en-US" dirty="0"/>
              <a:t>Click to edit Master title style</a:t>
            </a:r>
          </a:p>
        </p:txBody>
      </p:sp>
      <p:sp>
        <p:nvSpPr>
          <p:cNvPr id="3" name="Picture Placeholder 2"/>
          <p:cNvSpPr>
            <a:spLocks noGrp="1" noChangeAspect="1"/>
          </p:cNvSpPr>
          <p:nvPr>
            <p:ph type="pic" idx="1"/>
          </p:nvPr>
        </p:nvSpPr>
        <p:spPr>
          <a:xfrm>
            <a:off x="0" y="0"/>
            <a:ext cx="12192000" cy="5330952"/>
          </a:xfrm>
          <a:solidFill>
            <a:schemeClr val="tx2"/>
          </a:solidFill>
        </p:spPr>
        <p:txBody>
          <a:bodyPr anchor="t"/>
          <a:lstStyle>
            <a:lvl1pPr marL="0" indent="0" algn="ctr">
              <a:spcBef>
                <a:spcPts val="800"/>
              </a:spcBef>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9" name="Date Placeholder 8"/>
          <p:cNvSpPr>
            <a:spLocks noGrp="1"/>
          </p:cNvSpPr>
          <p:nvPr>
            <p:ph type="dt" sz="half" idx="10"/>
          </p:nvPr>
        </p:nvSpPr>
        <p:spPr/>
        <p:txBody>
          <a:bodyPr/>
          <a:lstStyle/>
          <a:p>
            <a:fld id="{5586B75A-687E-405C-8A0B-8D00578BA2C3}" type="datetimeFigureOut">
              <a:rPr lang="en-US" dirty="0"/>
              <a:pPr/>
              <a:t>7/5/2021</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 xmlns:p14="http://schemas.microsoft.com/office/powerpoint/2010/main" val="3877022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5586B75A-687E-405C-8A0B-8D00578BA2C3}" type="datetimeFigureOut">
              <a:rPr lang="en-US" dirty="0"/>
              <a:pPr/>
              <a:t>7/5/2021</a:t>
            </a:fld>
            <a:endParaRPr lang="en-US"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dirty="0"/>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tx1">
                    <a:alpha val="20000"/>
                  </a:schemeClr>
                </a:solidFill>
                <a:latin typeface="+mj-lt"/>
              </a:defRPr>
            </a:lvl1pPr>
          </a:lstStyle>
          <a:p>
            <a:fld id="{4FAB73BC-B049-4115-A692-8D63A059BFB8}" type="slidenum">
              <a:rPr lang="en-US" dirty="0"/>
              <a:pPr/>
              <a:t>‹#›</a:t>
            </a:fld>
            <a:endParaRPr lang="en-US" dirty="0"/>
          </a:p>
        </p:txBody>
      </p:sp>
    </p:spTree>
    <p:extLst>
      <p:ext uri="{BB962C8B-B14F-4D97-AF65-F5344CB8AC3E}">
        <p14:creationId xmlns="" xmlns:p14="http://schemas.microsoft.com/office/powerpoint/2010/main" val="4175682194"/>
      </p:ext>
    </p:extLst>
  </p:cSld>
  <p:clrMap bg1="dk1" tx1="lt1" bg2="dk2" tx2="lt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hf sldNum="0" hdr="0" ftr="0" dt="0"/>
  <p:txStyles>
    <p:titleStyle>
      <a:lvl1pPr algn="l" defTabSz="914400" rtl="0" eaLnBrk="1" latinLnBrk="0" hangingPunct="1">
        <a:lnSpc>
          <a:spcPct val="85000"/>
        </a:lnSpc>
        <a:spcBef>
          <a:spcPct val="0"/>
        </a:spcBef>
        <a:buNone/>
        <a:defRPr sz="5400" kern="1200" spc="-12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2">
              <a:lumMod val="7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2">
              <a:lumMod val="7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2">
              <a:lumMod val="7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 xmlns:a16="http://schemas.microsoft.com/office/drawing/2014/main" id="{1E8DBE92-2331-4285-8226-D398190D3E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p:cNvSpPr>
            <a:spLocks noGrp="1"/>
          </p:cNvSpPr>
          <p:nvPr>
            <p:ph type="ctrTitle"/>
          </p:nvPr>
        </p:nvSpPr>
        <p:spPr>
          <a:xfrm>
            <a:off x="4566261" y="1967344"/>
            <a:ext cx="7182394" cy="4017819"/>
          </a:xfrm>
        </p:spPr>
        <p:txBody>
          <a:bodyPr anchor="ctr">
            <a:normAutofit/>
          </a:bodyPr>
          <a:lstStyle/>
          <a:p>
            <a:r>
              <a:rPr lang="ru-RU" sz="5600" dirty="0">
                <a:ea typeface="+mj-lt"/>
                <a:cs typeface="+mj-lt"/>
              </a:rPr>
              <a:t>Информационные браслеты для </a:t>
            </a:r>
            <a:r>
              <a:rPr lang="ru-RU" sz="5600" dirty="0" smtClean="0">
                <a:ea typeface="+mj-lt"/>
                <a:cs typeface="+mj-lt"/>
              </a:rPr>
              <a:t>людей, страдающих деменцией.</a:t>
            </a:r>
            <a:endParaRPr lang="ru-RU" sz="5600" dirty="0"/>
          </a:p>
        </p:txBody>
      </p:sp>
      <p:sp>
        <p:nvSpPr>
          <p:cNvPr id="35" name="Rectangle 34">
            <a:extLst>
              <a:ext uri="{FF2B5EF4-FFF2-40B4-BE49-F238E27FC236}">
                <a16:creationId xmlns="" xmlns:a16="http://schemas.microsoft.com/office/drawing/2014/main" id="{AD6F6937-3B5A-4391-9F37-58A571B362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405908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Подзаголовок 2"/>
          <p:cNvSpPr>
            <a:spLocks noGrp="1"/>
          </p:cNvSpPr>
          <p:nvPr>
            <p:ph type="subTitle" idx="1"/>
          </p:nvPr>
        </p:nvSpPr>
        <p:spPr>
          <a:xfrm>
            <a:off x="977490" y="1981200"/>
            <a:ext cx="2759857" cy="3809397"/>
          </a:xfrm>
        </p:spPr>
        <p:txBody>
          <a:bodyPr anchor="ctr">
            <a:normAutofit/>
          </a:bodyPr>
          <a:lstStyle/>
          <a:p>
            <a:r>
              <a:rPr lang="ru-RU" sz="2400" b="1" dirty="0" smtClean="0">
                <a:solidFill>
                  <a:srgbClr val="FFFFFF"/>
                </a:solidFill>
                <a:cs typeface="Calibri Light"/>
              </a:rPr>
              <a:t>Паспорт </a:t>
            </a:r>
            <a:r>
              <a:rPr lang="ru-RU" sz="2400" b="1" dirty="0" smtClean="0">
                <a:solidFill>
                  <a:srgbClr val="FFFFFF"/>
                </a:solidFill>
                <a:cs typeface="Calibri Light"/>
              </a:rPr>
              <a:t>проекта</a:t>
            </a:r>
          </a:p>
          <a:p>
            <a:r>
              <a:rPr lang="ru-RU" sz="2400" b="1" dirty="0" smtClean="0">
                <a:solidFill>
                  <a:srgbClr val="FFFFFF"/>
                </a:solidFill>
                <a:cs typeface="Calibri Light"/>
              </a:rPr>
              <a:t>Студента</a:t>
            </a:r>
            <a:endParaRPr lang="ru-RU" sz="2400" b="1" dirty="0" smtClean="0">
              <a:solidFill>
                <a:srgbClr val="FFFFFF"/>
              </a:solidFill>
              <a:cs typeface="Calibri Light"/>
            </a:endParaRPr>
          </a:p>
          <a:p>
            <a:r>
              <a:rPr lang="ru-RU" sz="2400" b="1" dirty="0" smtClean="0">
                <a:solidFill>
                  <a:srgbClr val="FFFFFF"/>
                </a:solidFill>
                <a:cs typeface="Calibri Light"/>
              </a:rPr>
              <a:t>Среднерусского института </a:t>
            </a:r>
            <a:r>
              <a:rPr lang="ru-RU" sz="2400" b="1" dirty="0">
                <a:solidFill>
                  <a:srgbClr val="FFFFFF"/>
                </a:solidFill>
                <a:cs typeface="Calibri Light"/>
              </a:rPr>
              <a:t>управления - </a:t>
            </a:r>
            <a:r>
              <a:rPr lang="ru-RU" sz="2400" b="1" dirty="0" smtClean="0">
                <a:solidFill>
                  <a:srgbClr val="FFFFFF"/>
                </a:solidFill>
                <a:cs typeface="Calibri Light"/>
              </a:rPr>
              <a:t>филиала </a:t>
            </a:r>
            <a:r>
              <a:rPr lang="ru-RU" sz="2400" b="1" dirty="0" err="1" smtClean="0">
                <a:solidFill>
                  <a:srgbClr val="FFFFFF"/>
                </a:solidFill>
                <a:cs typeface="Calibri Light"/>
              </a:rPr>
              <a:t>РАНХиГС</a:t>
            </a:r>
            <a:r>
              <a:rPr lang="ru-RU" sz="2400" b="1" dirty="0" smtClean="0">
                <a:solidFill>
                  <a:srgbClr val="FFFFFF"/>
                </a:solidFill>
                <a:cs typeface="Calibri Light"/>
              </a:rPr>
              <a:t> (г. Орёл</a:t>
            </a:r>
            <a:r>
              <a:rPr lang="ru-RU" sz="2400" b="1" dirty="0" smtClean="0">
                <a:solidFill>
                  <a:srgbClr val="FFFFFF"/>
                </a:solidFill>
                <a:cs typeface="Calibri Light"/>
              </a:rPr>
              <a:t>)</a:t>
            </a:r>
          </a:p>
          <a:p>
            <a:r>
              <a:rPr lang="ru-RU" sz="2400" b="1" dirty="0" smtClean="0">
                <a:solidFill>
                  <a:srgbClr val="FFFFFF"/>
                </a:solidFill>
                <a:cs typeface="Calibri Light"/>
              </a:rPr>
              <a:t>Ершова Алексея</a:t>
            </a:r>
            <a:endParaRPr lang="ru-RU" sz="2400" b="1" dirty="0">
              <a:solidFill>
                <a:srgbClr val="FFFFFF"/>
              </a:solidFill>
              <a:cs typeface="Calibri Light"/>
            </a:endParaRPr>
          </a:p>
        </p:txBody>
      </p:sp>
      <p:sp>
        <p:nvSpPr>
          <p:cNvPr id="37" name="Rectangle 36">
            <a:extLst>
              <a:ext uri="{FF2B5EF4-FFF2-40B4-BE49-F238E27FC236}">
                <a16:creationId xmlns="" xmlns:a16="http://schemas.microsoft.com/office/drawing/2014/main" id="{C962AC3C-FEB4-4C6A-8CA6-D570CD0098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643467"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Прямоугольник 6"/>
          <p:cNvSpPr/>
          <p:nvPr/>
        </p:nvSpPr>
        <p:spPr>
          <a:xfrm>
            <a:off x="0" y="443345"/>
            <a:ext cx="12192000" cy="146858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7" name="Picture 3" descr="C:\Users\User\Desktop\8cf8a7c9dfade1594a45066e038febab812e2360.png"/>
          <p:cNvPicPr>
            <a:picLocks noChangeAspect="1" noChangeArrowheads="1"/>
          </p:cNvPicPr>
          <p:nvPr/>
        </p:nvPicPr>
        <p:blipFill>
          <a:blip r:embed="rId2" cstate="print"/>
          <a:srcRect/>
          <a:stretch>
            <a:fillRect/>
          </a:stretch>
        </p:blipFill>
        <p:spPr bwMode="auto">
          <a:xfrm>
            <a:off x="7068605" y="444501"/>
            <a:ext cx="4641228" cy="1439717"/>
          </a:xfrm>
          <a:prstGeom prst="rect">
            <a:avLst/>
          </a:prstGeom>
          <a:noFill/>
        </p:spPr>
      </p:pic>
    </p:spTree>
    <p:extLst>
      <p:ext uri="{BB962C8B-B14F-4D97-AF65-F5344CB8AC3E}">
        <p14:creationId xmlns="" xmlns:p14="http://schemas.microsoft.com/office/powerpoint/2010/main" val="1351651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AD6F6937-3B5A-4391-9F37-58A571B362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4059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 xmlns:a16="http://schemas.microsoft.com/office/drawing/2014/main" id="{CF03FA23-BCBB-4275-AD80-71EEFCC34495}"/>
              </a:ext>
            </a:extLst>
          </p:cNvPr>
          <p:cNvSpPr>
            <a:spLocks noGrp="1"/>
          </p:cNvSpPr>
          <p:nvPr>
            <p:ph type="title"/>
          </p:nvPr>
        </p:nvSpPr>
        <p:spPr>
          <a:xfrm>
            <a:off x="657224" y="936711"/>
            <a:ext cx="2988265" cy="4984578"/>
          </a:xfrm>
        </p:spPr>
        <p:txBody>
          <a:bodyPr>
            <a:normAutofit/>
          </a:bodyPr>
          <a:lstStyle/>
          <a:p>
            <a:r>
              <a:rPr lang="ru-RU" sz="4400" dirty="0" smtClean="0"/>
              <a:t>АНАЛИЗ РЫНКА, ЦЕЛЕВЫЕ СЕГМЕНТЫ</a:t>
            </a:r>
            <a:endParaRPr lang="ru-RU" sz="4400" dirty="0">
              <a:solidFill>
                <a:srgbClr val="FFFFFF"/>
              </a:solidFill>
            </a:endParaRPr>
          </a:p>
        </p:txBody>
      </p:sp>
      <p:sp>
        <p:nvSpPr>
          <p:cNvPr id="3" name="Объект 2">
            <a:extLst>
              <a:ext uri="{FF2B5EF4-FFF2-40B4-BE49-F238E27FC236}">
                <a16:creationId xmlns="" xmlns:a16="http://schemas.microsoft.com/office/drawing/2014/main" id="{41601F3B-430E-411A-AEFA-20C4D8487DCE}"/>
              </a:ext>
            </a:extLst>
          </p:cNvPr>
          <p:cNvSpPr>
            <a:spLocks noGrp="1"/>
          </p:cNvSpPr>
          <p:nvPr>
            <p:ph idx="1"/>
          </p:nvPr>
        </p:nvSpPr>
        <p:spPr>
          <a:xfrm>
            <a:off x="4614389" y="936711"/>
            <a:ext cx="6815992" cy="4984578"/>
          </a:xfrm>
        </p:spPr>
        <p:txBody>
          <a:bodyPr vert="horz" lIns="91440" tIns="45720" rIns="91440" bIns="45720" rtlCol="0" anchor="ctr">
            <a:normAutofit lnSpcReduction="10000"/>
          </a:bodyPr>
          <a:lstStyle/>
          <a:p>
            <a:r>
              <a:rPr lang="ru-RU" dirty="0" smtClean="0">
                <a:solidFill>
                  <a:schemeClr val="tx1"/>
                </a:solidFill>
              </a:rPr>
              <a:t>На сегодняшний день рынок имеет огромное количество разнообразных «</a:t>
            </a:r>
            <a:r>
              <a:rPr lang="en-US" dirty="0" smtClean="0">
                <a:solidFill>
                  <a:schemeClr val="tx1"/>
                </a:solidFill>
              </a:rPr>
              <a:t>Help</a:t>
            </a:r>
            <a:r>
              <a:rPr lang="ru-RU" dirty="0" smtClean="0">
                <a:solidFill>
                  <a:schemeClr val="tx1"/>
                </a:solidFill>
              </a:rPr>
              <a:t>-браслетов» различной ценовой категории. Более дорогие модели (свыше 1000 рублей) обладают </a:t>
            </a:r>
            <a:r>
              <a:rPr lang="en-US" dirty="0" smtClean="0">
                <a:solidFill>
                  <a:schemeClr val="tx1"/>
                </a:solidFill>
              </a:rPr>
              <a:t>GPS</a:t>
            </a:r>
            <a:r>
              <a:rPr lang="ru-RU" dirty="0" smtClean="0">
                <a:solidFill>
                  <a:schemeClr val="tx1"/>
                </a:solidFill>
              </a:rPr>
              <a:t>-</a:t>
            </a:r>
            <a:r>
              <a:rPr lang="ru-RU" dirty="0" err="1" smtClean="0">
                <a:solidFill>
                  <a:schemeClr val="tx1"/>
                </a:solidFill>
              </a:rPr>
              <a:t>трекерами</a:t>
            </a:r>
            <a:r>
              <a:rPr lang="ru-RU" dirty="0" smtClean="0">
                <a:solidFill>
                  <a:schemeClr val="tx1"/>
                </a:solidFill>
              </a:rPr>
              <a:t>, но их может позволит не каждый, а также </a:t>
            </a:r>
            <a:r>
              <a:rPr lang="en-US" dirty="0" smtClean="0">
                <a:solidFill>
                  <a:schemeClr val="tx1"/>
                </a:solidFill>
              </a:rPr>
              <a:t>GPS</a:t>
            </a:r>
            <a:r>
              <a:rPr lang="ru-RU" dirty="0" smtClean="0">
                <a:solidFill>
                  <a:schemeClr val="tx1"/>
                </a:solidFill>
              </a:rPr>
              <a:t>-покрытие охватывает регионы не полностью, что является значимой проблемой при выборе браслетов. Более дешевые аналоги (до 1000 рублей) обладают скромным, но самым необходимой информацией, но не учитывают особенности своих клиентов. Поэтому необходимо спроектировать информационный браслет в низком ценовом сегменте, который будет обладать самой необходимой информацией, учитывая особенности людей, страдающих деменцией.</a:t>
            </a:r>
            <a:endParaRPr lang="ru-RU" dirty="0">
              <a:solidFill>
                <a:schemeClr val="tx1"/>
              </a:solidFill>
            </a:endParaRPr>
          </a:p>
        </p:txBody>
      </p:sp>
    </p:spTree>
    <p:extLst>
      <p:ext uri="{BB962C8B-B14F-4D97-AF65-F5344CB8AC3E}">
        <p14:creationId xmlns="" xmlns:p14="http://schemas.microsoft.com/office/powerpoint/2010/main" val="67780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96A61394-1009-4481-A782-FF4F63C1C9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720840" y="0"/>
            <a:ext cx="5471160"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 xmlns:a16="http://schemas.microsoft.com/office/drawing/2014/main" id="{61E00709-4CDE-40F9-AD4E-E6AF63EA4684}"/>
              </a:ext>
            </a:extLst>
          </p:cNvPr>
          <p:cNvSpPr>
            <a:spLocks noGrp="1"/>
          </p:cNvSpPr>
          <p:nvPr>
            <p:ph type="title"/>
          </p:nvPr>
        </p:nvSpPr>
        <p:spPr>
          <a:xfrm>
            <a:off x="7372011" y="644525"/>
            <a:ext cx="4171060" cy="5231887"/>
          </a:xfrm>
        </p:spPr>
        <p:txBody>
          <a:bodyPr>
            <a:normAutofit/>
          </a:bodyPr>
          <a:lstStyle/>
          <a:p>
            <a:r>
              <a:rPr lang="ru-RU" sz="4800">
                <a:cs typeface="Calibri Light"/>
              </a:rPr>
              <a:t>Информация, содержащаяся на браслете</a:t>
            </a:r>
            <a:endParaRPr lang="ru-RU" sz="4800"/>
          </a:p>
        </p:txBody>
      </p:sp>
      <p:graphicFrame>
        <p:nvGraphicFramePr>
          <p:cNvPr id="5" name="Объект 2">
            <a:extLst>
              <a:ext uri="{FF2B5EF4-FFF2-40B4-BE49-F238E27FC236}">
                <a16:creationId xmlns="" xmlns:a16="http://schemas.microsoft.com/office/drawing/2014/main" id="{85AB1C91-DA5B-4D40-9F6D-398B7E5AA1B3}"/>
              </a:ext>
            </a:extLst>
          </p:cNvPr>
          <p:cNvGraphicFramePr>
            <a:graphicFrameLocks noGrp="1"/>
          </p:cNvGraphicFramePr>
          <p:nvPr>
            <p:ph idx="1"/>
            <p:extLst>
              <p:ext uri="{D42A27DB-BD31-4B8C-83A1-F6EECF244321}">
                <p14:modId xmlns="" xmlns:p14="http://schemas.microsoft.com/office/powerpoint/2010/main" val="2113656821"/>
              </p:ext>
            </p:extLst>
          </p:nvPr>
        </p:nvGraphicFramePr>
        <p:xfrm>
          <a:off x="642937" y="644525"/>
          <a:ext cx="6227080" cy="523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194669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4BE3BFA5-3315-4488-8A4F-A3ABE251D89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4572000"/>
            <a:ext cx="121920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 xmlns:a16="http://schemas.microsoft.com/office/drawing/2014/main" id="{F3F78C46-3E9C-4E46-B4E5-965997CCDDBE}"/>
              </a:ext>
            </a:extLst>
          </p:cNvPr>
          <p:cNvSpPr>
            <a:spLocks noGrp="1"/>
          </p:cNvSpPr>
          <p:nvPr>
            <p:ph type="title"/>
          </p:nvPr>
        </p:nvSpPr>
        <p:spPr>
          <a:xfrm>
            <a:off x="657224" y="4772508"/>
            <a:ext cx="10772775" cy="1658198"/>
          </a:xfrm>
        </p:spPr>
        <p:txBody>
          <a:bodyPr>
            <a:normAutofit/>
          </a:bodyPr>
          <a:lstStyle/>
          <a:p>
            <a:r>
              <a:rPr lang="ru-RU" dirty="0">
                <a:solidFill>
                  <a:srgbClr val="FFFFFF"/>
                </a:solidFill>
                <a:cs typeface="Calibri Light"/>
              </a:rPr>
              <a:t>Спонсоры/инвесторы</a:t>
            </a:r>
            <a:endParaRPr lang="ru-RU" dirty="0">
              <a:solidFill>
                <a:srgbClr val="FFFFFF"/>
              </a:solidFill>
            </a:endParaRPr>
          </a:p>
        </p:txBody>
      </p:sp>
      <p:graphicFrame>
        <p:nvGraphicFramePr>
          <p:cNvPr id="10" name="Объект 2">
            <a:extLst>
              <a:ext uri="{FF2B5EF4-FFF2-40B4-BE49-F238E27FC236}">
                <a16:creationId xmlns="" xmlns:a16="http://schemas.microsoft.com/office/drawing/2014/main" id="{78D24AC9-EE0B-4C00-B433-2D303A230534}"/>
              </a:ext>
            </a:extLst>
          </p:cNvPr>
          <p:cNvGraphicFramePr>
            <a:graphicFrameLocks noGrp="1"/>
          </p:cNvGraphicFramePr>
          <p:nvPr>
            <p:ph idx="1"/>
            <p:extLst>
              <p:ext uri="{D42A27DB-BD31-4B8C-83A1-F6EECF244321}">
                <p14:modId xmlns="" xmlns:p14="http://schemas.microsoft.com/office/powerpoint/2010/main" val="1464607891"/>
              </p:ext>
            </p:extLst>
          </p:nvPr>
        </p:nvGraphicFramePr>
        <p:xfrm>
          <a:off x="676275" y="643468"/>
          <a:ext cx="10872258" cy="3501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4131830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Ключевые результаты проекта:</a:t>
            </a:r>
            <a:endParaRPr lang="ru-RU" b="1" dirty="0"/>
          </a:p>
        </p:txBody>
      </p:sp>
      <p:sp>
        <p:nvSpPr>
          <p:cNvPr id="3" name="Содержимое 2"/>
          <p:cNvSpPr>
            <a:spLocks noGrp="1"/>
          </p:cNvSpPr>
          <p:nvPr>
            <p:ph idx="1"/>
          </p:nvPr>
        </p:nvSpPr>
        <p:spPr>
          <a:xfrm>
            <a:off x="676656" y="2011680"/>
            <a:ext cx="10753725" cy="4264429"/>
          </a:xfrm>
        </p:spPr>
        <p:txBody>
          <a:bodyPr>
            <a:normAutofit/>
          </a:bodyPr>
          <a:lstStyle/>
          <a:p>
            <a:pPr>
              <a:buNone/>
            </a:pPr>
            <a:r>
              <a:rPr lang="ru-RU" dirty="0" smtClean="0">
                <a:solidFill>
                  <a:schemeClr val="tx1"/>
                </a:solidFill>
                <a:effectLst>
                  <a:outerShdw blurRad="38100" dist="38100" dir="2700000" algn="tl">
                    <a:srgbClr val="000000">
                      <a:alpha val="43137"/>
                    </a:srgbClr>
                  </a:outerShdw>
                </a:effectLst>
              </a:rPr>
              <a:t>Материальные объекты проекта –  информационный браслет с зашифрованной в нем информацией.</a:t>
            </a:r>
          </a:p>
          <a:p>
            <a:pPr>
              <a:buNone/>
            </a:pPr>
            <a:r>
              <a:rPr lang="ru-RU" dirty="0" smtClean="0">
                <a:solidFill>
                  <a:schemeClr val="tx1"/>
                </a:solidFill>
                <a:effectLst>
                  <a:outerShdw blurRad="38100" dist="38100" dir="2700000" algn="tl">
                    <a:srgbClr val="000000">
                      <a:alpha val="43137"/>
                    </a:srgbClr>
                  </a:outerShdw>
                </a:effectLst>
              </a:rPr>
              <a:t>Нематериальные объекты проекта – безопасность людей, страдающих деменцией и снижение психологической нагрузки на их родственников</a:t>
            </a:r>
          </a:p>
          <a:p>
            <a:pPr>
              <a:buNone/>
            </a:pPr>
            <a:r>
              <a:rPr lang="ru-RU" dirty="0" smtClean="0">
                <a:solidFill>
                  <a:schemeClr val="tx1"/>
                </a:solidFill>
                <a:effectLst>
                  <a:outerShdw blurRad="38100" dist="38100" dir="2700000" algn="tl">
                    <a:srgbClr val="000000">
                      <a:alpha val="43137"/>
                    </a:srgbClr>
                  </a:outerShdw>
                </a:effectLst>
              </a:rPr>
              <a:t>Услуги проекта – сайт, на котором можно разработать информационный браслет, исходя из особенностей потребителя.</a:t>
            </a:r>
          </a:p>
          <a:p>
            <a:pPr>
              <a:buNone/>
            </a:pPr>
            <a:r>
              <a:rPr lang="ru-RU" dirty="0" smtClean="0">
                <a:solidFill>
                  <a:schemeClr val="tx1"/>
                </a:solidFill>
                <a:effectLst>
                  <a:outerShdw blurRad="38100" dist="38100" dir="2700000" algn="tl">
                    <a:srgbClr val="000000">
                      <a:alpha val="43137"/>
                    </a:srgbClr>
                  </a:outerShdw>
                </a:effectLst>
              </a:rPr>
              <a:t>Краткосрочные результаты проекта – обеспечение узнаваемости и правильного обращения с людьми, страдающими деменцией</a:t>
            </a:r>
          </a:p>
          <a:p>
            <a:pPr>
              <a:buNone/>
            </a:pPr>
            <a:r>
              <a:rPr lang="ru-RU" dirty="0" smtClean="0">
                <a:solidFill>
                  <a:schemeClr val="tx1"/>
                </a:solidFill>
                <a:effectLst>
                  <a:outerShdw blurRad="38100" dist="38100" dir="2700000" algn="tl">
                    <a:srgbClr val="000000">
                      <a:alpha val="43137"/>
                    </a:srgbClr>
                  </a:outerShdw>
                </a:effectLst>
              </a:rPr>
              <a:t>Долгосрочные результаты проекта – снижение числа пропаж и времени поиска людей, страдающих деменцией.</a:t>
            </a:r>
            <a:endParaRPr lang="ru-RU" dirty="0">
              <a:solidFill>
                <a:schemeClr val="tx1"/>
              </a:solidFill>
              <a:effectLst>
                <a:outerShdw blurRad="38100" dist="38100" dir="2700000" algn="tl">
                  <a:srgbClr val="000000">
                    <a:alpha val="43137"/>
                  </a:srgbClr>
                </a:outerShdw>
              </a:effectLs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1958B70-FB72-43F5-9E2C-4112585A8D9C}"/>
              </a:ext>
            </a:extLst>
          </p:cNvPr>
          <p:cNvSpPr>
            <a:spLocks noGrp="1"/>
          </p:cNvSpPr>
          <p:nvPr>
            <p:ph type="title"/>
          </p:nvPr>
        </p:nvSpPr>
        <p:spPr>
          <a:xfrm>
            <a:off x="657224" y="499533"/>
            <a:ext cx="10772775" cy="1658198"/>
          </a:xfrm>
        </p:spPr>
        <p:txBody>
          <a:bodyPr>
            <a:normAutofit/>
          </a:bodyPr>
          <a:lstStyle/>
          <a:p>
            <a:r>
              <a:rPr lang="ru-RU"/>
              <a:t>Ожидаемые эффекты</a:t>
            </a:r>
          </a:p>
        </p:txBody>
      </p:sp>
      <p:graphicFrame>
        <p:nvGraphicFramePr>
          <p:cNvPr id="5" name="Объект 2">
            <a:extLst>
              <a:ext uri="{FF2B5EF4-FFF2-40B4-BE49-F238E27FC236}">
                <a16:creationId xmlns="" xmlns:a16="http://schemas.microsoft.com/office/drawing/2014/main" id="{D6EA00D4-2345-4B77-B7B4-DE1B831AADC2}"/>
              </a:ext>
            </a:extLst>
          </p:cNvPr>
          <p:cNvGraphicFramePr>
            <a:graphicFrameLocks noGrp="1"/>
          </p:cNvGraphicFramePr>
          <p:nvPr>
            <p:ph idx="1"/>
            <p:extLst>
              <p:ext uri="{D42A27DB-BD31-4B8C-83A1-F6EECF244321}">
                <p14:modId xmlns="" xmlns:p14="http://schemas.microsoft.com/office/powerpoint/2010/main" val="2926972662"/>
              </p:ext>
            </p:extLst>
          </p:nvPr>
        </p:nvGraphicFramePr>
        <p:xfrm>
          <a:off x="676275" y="2373549"/>
          <a:ext cx="10753725" cy="35992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382335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910ACC1-AE29-46CB-9C8D-8B29358CA3E0}"/>
              </a:ext>
            </a:extLst>
          </p:cNvPr>
          <p:cNvSpPr>
            <a:spLocks noGrp="1"/>
          </p:cNvSpPr>
          <p:nvPr>
            <p:ph type="title"/>
          </p:nvPr>
        </p:nvSpPr>
        <p:spPr>
          <a:xfrm>
            <a:off x="589649" y="1283086"/>
            <a:ext cx="3467051" cy="3302770"/>
          </a:xfrm>
        </p:spPr>
        <p:txBody>
          <a:bodyPr vert="horz" lIns="91440" tIns="45720" rIns="91440" bIns="45720" rtlCol="0" anchor="b">
            <a:normAutofit/>
          </a:bodyPr>
          <a:lstStyle/>
          <a:p>
            <a:pPr>
              <a:lnSpc>
                <a:spcPct val="80000"/>
              </a:lnSpc>
            </a:pPr>
            <a:r>
              <a:rPr lang="ru-RU" sz="6000" dirty="0" smtClean="0">
                <a:solidFill>
                  <a:schemeClr val="tx1"/>
                </a:solidFill>
              </a:rPr>
              <a:t>Новизна идеи проекта</a:t>
            </a:r>
            <a:endParaRPr lang="en-US" sz="6000" dirty="0">
              <a:solidFill>
                <a:schemeClr val="tx1"/>
              </a:solidFill>
            </a:endParaRPr>
          </a:p>
        </p:txBody>
      </p:sp>
      <p:sp>
        <p:nvSpPr>
          <p:cNvPr id="10" name="Rectangle 9">
            <a:extLst>
              <a:ext uri="{FF2B5EF4-FFF2-40B4-BE49-F238E27FC236}">
                <a16:creationId xmlns="" xmlns:a16="http://schemas.microsoft.com/office/drawing/2014/main" id="{26B60235-35F9-4936-A521-AB0D5DBD5B1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Содержимое 5"/>
          <p:cNvSpPr>
            <a:spLocks noGrp="1"/>
          </p:cNvSpPr>
          <p:nvPr>
            <p:ph idx="1"/>
          </p:nvPr>
        </p:nvSpPr>
        <p:spPr>
          <a:xfrm>
            <a:off x="4835236" y="1385456"/>
            <a:ext cx="7107382" cy="4668980"/>
          </a:xfrm>
        </p:spPr>
        <p:txBody>
          <a:bodyPr>
            <a:normAutofit/>
          </a:bodyPr>
          <a:lstStyle/>
          <a:p>
            <a:r>
              <a:rPr lang="ru-RU" dirty="0" smtClean="0">
                <a:solidFill>
                  <a:schemeClr val="bg1"/>
                </a:solidFill>
                <a:effectLst>
                  <a:outerShdw blurRad="38100" dist="38100" dir="2700000" algn="tl">
                    <a:srgbClr val="000000">
                      <a:alpha val="43137"/>
                    </a:srgbClr>
                  </a:outerShdw>
                </a:effectLst>
              </a:rPr>
              <a:t>-Использование </a:t>
            </a:r>
            <a:r>
              <a:rPr lang="en-US" dirty="0" smtClean="0">
                <a:solidFill>
                  <a:schemeClr val="bg1"/>
                </a:solidFill>
                <a:effectLst>
                  <a:outerShdw blurRad="38100" dist="38100" dir="2700000" algn="tl">
                    <a:srgbClr val="000000">
                      <a:alpha val="43137"/>
                    </a:srgbClr>
                  </a:outerShdw>
                </a:effectLst>
              </a:rPr>
              <a:t>QR</a:t>
            </a:r>
            <a:r>
              <a:rPr lang="ru-RU" dirty="0" smtClean="0">
                <a:solidFill>
                  <a:schemeClr val="bg1"/>
                </a:solidFill>
                <a:effectLst>
                  <a:outerShdw blurRad="38100" dist="38100" dir="2700000" algn="tl">
                    <a:srgbClr val="000000">
                      <a:alpha val="43137"/>
                    </a:srgbClr>
                  </a:outerShdw>
                </a:effectLst>
              </a:rPr>
              <a:t>-кодов для доступа к информации;</a:t>
            </a:r>
          </a:p>
          <a:p>
            <a:r>
              <a:rPr lang="ru-RU" dirty="0" smtClean="0">
                <a:solidFill>
                  <a:schemeClr val="bg1"/>
                </a:solidFill>
                <a:effectLst>
                  <a:outerShdw blurRad="38100" dist="38100" dir="2700000" algn="tl">
                    <a:srgbClr val="000000">
                      <a:alpha val="43137"/>
                    </a:srgbClr>
                  </a:outerShdw>
                </a:effectLst>
              </a:rPr>
              <a:t>-Шифрование данных для обеспечение конфиденциальности клиента;</a:t>
            </a:r>
          </a:p>
          <a:p>
            <a:r>
              <a:rPr lang="ru-RU" dirty="0" smtClean="0">
                <a:solidFill>
                  <a:schemeClr val="bg1"/>
                </a:solidFill>
                <a:effectLst>
                  <a:outerShdw blurRad="38100" dist="38100" dir="2700000" algn="tl">
                    <a:srgbClr val="000000">
                      <a:alpha val="43137"/>
                    </a:srgbClr>
                  </a:outerShdw>
                </a:effectLst>
              </a:rPr>
              <a:t>-Возможность передачи данных медицинскому персоналу, посредством использования </a:t>
            </a:r>
            <a:r>
              <a:rPr lang="en-US" dirty="0" smtClean="0">
                <a:solidFill>
                  <a:schemeClr val="bg1"/>
                </a:solidFill>
                <a:effectLst>
                  <a:outerShdw blurRad="38100" dist="38100" dir="2700000" algn="tl">
                    <a:srgbClr val="000000">
                      <a:alpha val="43137"/>
                    </a:srgbClr>
                  </a:outerShdw>
                </a:effectLst>
              </a:rPr>
              <a:t>QR</a:t>
            </a:r>
            <a:r>
              <a:rPr lang="ru-RU" dirty="0" smtClean="0">
                <a:solidFill>
                  <a:schemeClr val="bg1"/>
                </a:solidFill>
                <a:effectLst>
                  <a:outerShdw blurRad="38100" dist="38100" dir="2700000" algn="tl">
                    <a:srgbClr val="000000">
                      <a:alpha val="43137"/>
                    </a:srgbClr>
                  </a:outerShdw>
                </a:effectLst>
              </a:rPr>
              <a:t>-кода;</a:t>
            </a:r>
          </a:p>
          <a:p>
            <a:r>
              <a:rPr lang="ru-RU" dirty="0" smtClean="0">
                <a:solidFill>
                  <a:schemeClr val="bg1"/>
                </a:solidFill>
                <a:effectLst>
                  <a:outerShdw blurRad="38100" dist="38100" dir="2700000" algn="tl">
                    <a:srgbClr val="000000">
                      <a:alpha val="43137"/>
                    </a:srgbClr>
                  </a:outerShdw>
                </a:effectLst>
              </a:rPr>
              <a:t>-Общественная огласка проблемы деменции;</a:t>
            </a:r>
          </a:p>
          <a:p>
            <a:r>
              <a:rPr lang="ru-RU" dirty="0" smtClean="0">
                <a:solidFill>
                  <a:schemeClr val="bg1"/>
                </a:solidFill>
                <a:effectLst>
                  <a:outerShdw blurRad="38100" dist="38100" dir="2700000" algn="tl">
                    <a:srgbClr val="000000">
                      <a:alpha val="43137"/>
                    </a:srgbClr>
                  </a:outerShdw>
                </a:effectLst>
              </a:rPr>
              <a:t>-Эргономичность за доступную цену;</a:t>
            </a:r>
          </a:p>
          <a:p>
            <a:r>
              <a:rPr lang="ru-RU" dirty="0" smtClean="0">
                <a:solidFill>
                  <a:schemeClr val="bg1"/>
                </a:solidFill>
                <a:effectLst>
                  <a:outerShdw blurRad="38100" dist="38100" dir="2700000" algn="tl">
                    <a:srgbClr val="000000">
                      <a:alpha val="43137"/>
                    </a:srgbClr>
                  </a:outerShdw>
                </a:effectLst>
              </a:rPr>
              <a:t>-Индивидуальный подход к особенностям клиента;</a:t>
            </a:r>
          </a:p>
          <a:p>
            <a:r>
              <a:rPr lang="ru-RU" dirty="0" smtClean="0">
                <a:solidFill>
                  <a:schemeClr val="bg1"/>
                </a:solidFill>
                <a:effectLst>
                  <a:outerShdw blurRad="38100" dist="38100" dir="2700000" algn="tl">
                    <a:srgbClr val="000000">
                      <a:alpha val="43137"/>
                    </a:srgbClr>
                  </a:outerShdw>
                </a:effectLst>
              </a:rPr>
              <a:t>-Долговечность</a:t>
            </a:r>
            <a:r>
              <a:rPr lang="ru-RU" dirty="0" smtClean="0"/>
              <a:t>.</a:t>
            </a:r>
          </a:p>
          <a:p>
            <a:r>
              <a:rPr lang="ru-RU" dirty="0" smtClean="0"/>
              <a:t> </a:t>
            </a:r>
            <a:endParaRPr lang="ru-RU" dirty="0"/>
          </a:p>
        </p:txBody>
      </p:sp>
    </p:spTree>
    <p:extLst>
      <p:ext uri="{BB962C8B-B14F-4D97-AF65-F5344CB8AC3E}">
        <p14:creationId xmlns="" xmlns:p14="http://schemas.microsoft.com/office/powerpoint/2010/main" val="871007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4BE3BFA5-3315-4488-8A4F-A3ABE251D89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4572000"/>
            <a:ext cx="121920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 xmlns:a16="http://schemas.microsoft.com/office/drawing/2014/main" id="{F3F78C46-3E9C-4E46-B4E5-965997CCDDBE}"/>
              </a:ext>
            </a:extLst>
          </p:cNvPr>
          <p:cNvSpPr>
            <a:spLocks noGrp="1"/>
          </p:cNvSpPr>
          <p:nvPr>
            <p:ph type="title"/>
          </p:nvPr>
        </p:nvSpPr>
        <p:spPr>
          <a:xfrm>
            <a:off x="657224" y="4772508"/>
            <a:ext cx="10772775" cy="1658198"/>
          </a:xfrm>
        </p:spPr>
        <p:txBody>
          <a:bodyPr>
            <a:normAutofit/>
          </a:bodyPr>
          <a:lstStyle/>
          <a:p>
            <a:r>
              <a:rPr lang="ru-RU" b="1" dirty="0" smtClean="0">
                <a:solidFill>
                  <a:srgbClr val="FFFFFF"/>
                </a:solidFill>
                <a:effectLst>
                  <a:outerShdw blurRad="38100" dist="38100" dir="2700000" algn="tl">
                    <a:srgbClr val="000000">
                      <a:alpha val="43137"/>
                    </a:srgbClr>
                  </a:outerShdw>
                </a:effectLst>
              </a:rPr>
              <a:t>Текущая стадия зрелости проекта</a:t>
            </a:r>
            <a:endParaRPr lang="ru-RU" b="1" dirty="0">
              <a:solidFill>
                <a:srgbClr val="FFFFFF"/>
              </a:solidFill>
              <a:effectLst>
                <a:outerShdw blurRad="38100" dist="38100" dir="2700000" algn="tl">
                  <a:srgbClr val="000000">
                    <a:alpha val="43137"/>
                  </a:srgbClr>
                </a:outerShdw>
              </a:effectLst>
            </a:endParaRPr>
          </a:p>
        </p:txBody>
      </p:sp>
      <p:graphicFrame>
        <p:nvGraphicFramePr>
          <p:cNvPr id="10" name="Объект 2">
            <a:extLst>
              <a:ext uri="{FF2B5EF4-FFF2-40B4-BE49-F238E27FC236}">
                <a16:creationId xmlns="" xmlns:a16="http://schemas.microsoft.com/office/drawing/2014/main" id="{78D24AC9-EE0B-4C00-B433-2D303A230534}"/>
              </a:ext>
            </a:extLst>
          </p:cNvPr>
          <p:cNvGraphicFramePr>
            <a:graphicFrameLocks noGrp="1"/>
          </p:cNvGraphicFramePr>
          <p:nvPr>
            <p:ph idx="1"/>
            <p:extLst>
              <p:ext uri="{D42A27DB-BD31-4B8C-83A1-F6EECF244321}">
                <p14:modId xmlns="" xmlns:p14="http://schemas.microsoft.com/office/powerpoint/2010/main" val="1464607891"/>
              </p:ext>
            </p:extLst>
          </p:nvPr>
        </p:nvGraphicFramePr>
        <p:xfrm>
          <a:off x="676275" y="643468"/>
          <a:ext cx="10872258" cy="3501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4131830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Содержимое 4" descr="Без имени-2.jpg"/>
          <p:cNvPicPr>
            <a:picLocks noGrp="1" noChangeAspect="1"/>
          </p:cNvPicPr>
          <p:nvPr>
            <p:ph idx="1"/>
          </p:nvPr>
        </p:nvPicPr>
        <p:blipFill>
          <a:blip r:embed="rId2" cstate="print"/>
          <a:stretch>
            <a:fillRect/>
          </a:stretch>
        </p:blipFill>
        <p:spPr>
          <a:xfrm>
            <a:off x="385329" y="1219201"/>
            <a:ext cx="6792382" cy="4429492"/>
          </a:xfrm>
        </p:spPr>
      </p:pic>
      <p:sp>
        <p:nvSpPr>
          <p:cNvPr id="8" name="Rectangle 7">
            <a:extLst>
              <a:ext uri="{FF2B5EF4-FFF2-40B4-BE49-F238E27FC236}">
                <a16:creationId xmlns="" xmlns:a16="http://schemas.microsoft.com/office/drawing/2014/main" id="{67218665-EA77-40EC-8172-4F17E2DEDB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55992" y="0"/>
            <a:ext cx="4636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 xmlns:a16="http://schemas.microsoft.com/office/drawing/2014/main" id="{F5353D53-8339-4FC2-8479-99C5CDB60BD6}"/>
              </a:ext>
            </a:extLst>
          </p:cNvPr>
          <p:cNvSpPr>
            <a:spLocks noGrp="1"/>
          </p:cNvSpPr>
          <p:nvPr>
            <p:ph type="title"/>
          </p:nvPr>
        </p:nvSpPr>
        <p:spPr>
          <a:xfrm>
            <a:off x="7800109" y="643467"/>
            <a:ext cx="3976255" cy="5584296"/>
          </a:xfrm>
        </p:spPr>
        <p:txBody>
          <a:bodyPr anchor="ctr">
            <a:normAutofit/>
          </a:bodyPr>
          <a:lstStyle/>
          <a:p>
            <a:r>
              <a:rPr lang="ru-RU" sz="4000" dirty="0" smtClean="0">
                <a:solidFill>
                  <a:srgbClr val="FFFFFF"/>
                </a:solidFill>
              </a:rPr>
              <a:t>Прототип</a:t>
            </a:r>
            <a:br>
              <a:rPr lang="ru-RU" sz="4000" dirty="0" smtClean="0">
                <a:solidFill>
                  <a:srgbClr val="FFFFFF"/>
                </a:solidFill>
              </a:rPr>
            </a:br>
            <a:r>
              <a:rPr lang="ru-RU" sz="4000" dirty="0" smtClean="0">
                <a:solidFill>
                  <a:srgbClr val="FFFFFF"/>
                </a:solidFill>
              </a:rPr>
              <a:t>информационного браслета</a:t>
            </a:r>
            <a:endParaRPr lang="ru-RU" sz="4000" dirty="0">
              <a:solidFill>
                <a:srgbClr val="FFFFFF"/>
              </a:solidFill>
            </a:endParaRPr>
          </a:p>
        </p:txBody>
      </p:sp>
    </p:spTree>
    <p:extLst>
      <p:ext uri="{BB962C8B-B14F-4D97-AF65-F5344CB8AC3E}">
        <p14:creationId xmlns="" xmlns:p14="http://schemas.microsoft.com/office/powerpoint/2010/main" val="816786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910ACC1-AE29-46CB-9C8D-8B29358CA3E0}"/>
              </a:ext>
            </a:extLst>
          </p:cNvPr>
          <p:cNvSpPr>
            <a:spLocks noGrp="1"/>
          </p:cNvSpPr>
          <p:nvPr>
            <p:ph type="title"/>
          </p:nvPr>
        </p:nvSpPr>
        <p:spPr>
          <a:xfrm>
            <a:off x="603504" y="770467"/>
            <a:ext cx="3467051" cy="3352800"/>
          </a:xfrm>
        </p:spPr>
        <p:txBody>
          <a:bodyPr vert="horz" lIns="91440" tIns="45720" rIns="91440" bIns="45720" rtlCol="0" anchor="b">
            <a:normAutofit/>
          </a:bodyPr>
          <a:lstStyle/>
          <a:p>
            <a:pPr>
              <a:lnSpc>
                <a:spcPct val="80000"/>
              </a:lnSpc>
            </a:pPr>
            <a:r>
              <a:rPr lang="en-US" sz="6000">
                <a:solidFill>
                  <a:schemeClr val="tx1"/>
                </a:solidFill>
              </a:rPr>
              <a:t>Смета расходов</a:t>
            </a:r>
          </a:p>
        </p:txBody>
      </p:sp>
      <p:sp>
        <p:nvSpPr>
          <p:cNvPr id="10" name="Rectangle 9">
            <a:extLst>
              <a:ext uri="{FF2B5EF4-FFF2-40B4-BE49-F238E27FC236}">
                <a16:creationId xmlns="" xmlns:a16="http://schemas.microsoft.com/office/drawing/2014/main" id="{26B60235-35F9-4936-A521-AB0D5DBD5B1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Объект 4">
            <a:extLst>
              <a:ext uri="{FF2B5EF4-FFF2-40B4-BE49-F238E27FC236}">
                <a16:creationId xmlns="" xmlns:a16="http://schemas.microsoft.com/office/drawing/2014/main" id="{333BC0F6-FCAA-4028-9E7B-B4EA716FBFF5}"/>
              </a:ext>
            </a:extLst>
          </p:cNvPr>
          <p:cNvGraphicFramePr>
            <a:graphicFrameLocks noGrp="1"/>
          </p:cNvGraphicFramePr>
          <p:nvPr>
            <p:ph idx="1"/>
            <p:extLst>
              <p:ext uri="{D42A27DB-BD31-4B8C-83A1-F6EECF244321}">
                <p14:modId xmlns="" xmlns:p14="http://schemas.microsoft.com/office/powerpoint/2010/main" val="50070002"/>
              </p:ext>
            </p:extLst>
          </p:nvPr>
        </p:nvGraphicFramePr>
        <p:xfrm>
          <a:off x="5282520" y="708635"/>
          <a:ext cx="6266018" cy="5426535"/>
        </p:xfrm>
        <a:graphic>
          <a:graphicData uri="http://schemas.openxmlformats.org/drawingml/2006/table">
            <a:tbl>
              <a:tblPr firstRow="1" bandRow="1">
                <a:tableStyleId>{5C22544A-7EE6-4342-B048-85BDC9FD1C3A}</a:tableStyleId>
              </a:tblPr>
              <a:tblGrid>
                <a:gridCol w="1944427">
                  <a:extLst>
                    <a:ext uri="{9D8B030D-6E8A-4147-A177-3AD203B41FA5}">
                      <a16:colId xmlns="" xmlns:a16="http://schemas.microsoft.com/office/drawing/2014/main" val="3448622571"/>
                    </a:ext>
                  </a:extLst>
                </a:gridCol>
                <a:gridCol w="1624630">
                  <a:extLst>
                    <a:ext uri="{9D8B030D-6E8A-4147-A177-3AD203B41FA5}">
                      <a16:colId xmlns="" xmlns:a16="http://schemas.microsoft.com/office/drawing/2014/main" val="3387546395"/>
                    </a:ext>
                  </a:extLst>
                </a:gridCol>
                <a:gridCol w="1711062">
                  <a:extLst>
                    <a:ext uri="{9D8B030D-6E8A-4147-A177-3AD203B41FA5}">
                      <a16:colId xmlns="" xmlns:a16="http://schemas.microsoft.com/office/drawing/2014/main" val="3762588170"/>
                    </a:ext>
                  </a:extLst>
                </a:gridCol>
                <a:gridCol w="985899">
                  <a:extLst>
                    <a:ext uri="{9D8B030D-6E8A-4147-A177-3AD203B41FA5}">
                      <a16:colId xmlns="" xmlns:a16="http://schemas.microsoft.com/office/drawing/2014/main" val="377962722"/>
                    </a:ext>
                  </a:extLst>
                </a:gridCol>
              </a:tblGrid>
              <a:tr h="614012">
                <a:tc>
                  <a:txBody>
                    <a:bodyPr/>
                    <a:lstStyle/>
                    <a:p>
                      <a:r>
                        <a:rPr lang="ru-RU" sz="1600" cap="all" dirty="0">
                          <a:effectLst/>
                        </a:rPr>
                        <a:t>СТАТЬЯ РАСХОДОВ</a:t>
                      </a:r>
                      <a:endParaRPr lang="ru-RU" sz="1600" b="1" cap="all" dirty="0">
                        <a:solidFill>
                          <a:srgbClr val="DD0000"/>
                        </a:solidFill>
                        <a:effectLst/>
                      </a:endParaRPr>
                    </a:p>
                  </a:txBody>
                  <a:tcPr marL="82974" marR="86432" marT="41487" marB="41487" anchor="ctr"/>
                </a:tc>
                <a:tc>
                  <a:txBody>
                    <a:bodyPr/>
                    <a:lstStyle/>
                    <a:p>
                      <a:r>
                        <a:rPr lang="ru-RU" sz="1600" cap="all">
                          <a:effectLst/>
                        </a:rPr>
                        <a:t>СТОИМОСТЬ ЕДИНИЦЫ</a:t>
                      </a:r>
                      <a:endParaRPr lang="ru-RU" sz="1600" b="1" cap="all">
                        <a:solidFill>
                          <a:srgbClr val="DD0000"/>
                        </a:solidFill>
                        <a:effectLst/>
                      </a:endParaRPr>
                    </a:p>
                  </a:txBody>
                  <a:tcPr marL="82974" marR="86432" marT="41487" marB="41487" anchor="ctr"/>
                </a:tc>
                <a:tc>
                  <a:txBody>
                    <a:bodyPr/>
                    <a:lstStyle/>
                    <a:p>
                      <a:r>
                        <a:rPr lang="ru-RU" sz="1600" cap="all">
                          <a:effectLst/>
                        </a:rPr>
                        <a:t>КОЛИЧЕСТВО ЕДИНИЦ</a:t>
                      </a:r>
                      <a:endParaRPr lang="ru-RU" sz="1600" b="1" cap="all">
                        <a:solidFill>
                          <a:srgbClr val="DD0000"/>
                        </a:solidFill>
                        <a:effectLst/>
                      </a:endParaRPr>
                    </a:p>
                  </a:txBody>
                  <a:tcPr marL="82974" marR="86432" marT="41487" marB="41487" anchor="ctr"/>
                </a:tc>
                <a:tc>
                  <a:txBody>
                    <a:bodyPr/>
                    <a:lstStyle/>
                    <a:p>
                      <a:r>
                        <a:rPr lang="ru-RU" sz="1600" cap="all">
                          <a:effectLst/>
                        </a:rPr>
                        <a:t>ВСЕГО</a:t>
                      </a:r>
                      <a:endParaRPr lang="ru-RU" sz="1600" b="1" cap="all">
                        <a:solidFill>
                          <a:srgbClr val="DD0000"/>
                        </a:solidFill>
                        <a:effectLst/>
                      </a:endParaRPr>
                    </a:p>
                  </a:txBody>
                  <a:tcPr marL="82974" marR="82974" marT="41487" marB="41487" anchor="ctr"/>
                </a:tc>
                <a:extLst>
                  <a:ext uri="{0D108BD9-81ED-4DB2-BD59-A6C34878D82A}">
                    <a16:rowId xmlns="" xmlns:a16="http://schemas.microsoft.com/office/drawing/2014/main" val="467900723"/>
                  </a:ext>
                </a:extLst>
              </a:tr>
              <a:tr h="862935">
                <a:tc>
                  <a:txBody>
                    <a:bodyPr/>
                    <a:lstStyle/>
                    <a:p>
                      <a:pPr lvl="0">
                        <a:buNone/>
                      </a:pPr>
                      <a:r>
                        <a:rPr lang="ru-RU" sz="1600" b="0" i="0" u="none" strike="noStrike" noProof="0">
                          <a:effectLst/>
                          <a:latin typeface="Calibri Light"/>
                        </a:rPr>
                        <a:t>Создание макета информационного браслета</a:t>
                      </a:r>
                      <a:endParaRPr lang="ru-RU" sz="1600"/>
                    </a:p>
                  </a:txBody>
                  <a:tcPr marL="82974" marR="86432" marT="41487" marB="41487" anchor="ctr"/>
                </a:tc>
                <a:tc>
                  <a:txBody>
                    <a:bodyPr/>
                    <a:lstStyle/>
                    <a:p>
                      <a:r>
                        <a:rPr lang="ru-RU" sz="1600">
                          <a:effectLst/>
                        </a:rPr>
                        <a:t>2000</a:t>
                      </a:r>
                    </a:p>
                  </a:txBody>
                  <a:tcPr marL="82974" marR="86432" marT="41487" marB="41487" anchor="ctr"/>
                </a:tc>
                <a:tc>
                  <a:txBody>
                    <a:bodyPr/>
                    <a:lstStyle/>
                    <a:p>
                      <a:r>
                        <a:rPr lang="ru-RU" sz="1600">
                          <a:effectLst/>
                        </a:rPr>
                        <a:t>1</a:t>
                      </a:r>
                    </a:p>
                  </a:txBody>
                  <a:tcPr marL="82974" marR="86432" marT="41487" marB="41487" anchor="ctr"/>
                </a:tc>
                <a:tc>
                  <a:txBody>
                    <a:bodyPr/>
                    <a:lstStyle/>
                    <a:p>
                      <a:r>
                        <a:rPr lang="ru-RU" sz="1600">
                          <a:effectLst/>
                        </a:rPr>
                        <a:t>2000</a:t>
                      </a:r>
                    </a:p>
                  </a:txBody>
                  <a:tcPr marL="82974" marR="82974" marT="41487" marB="41487" anchor="ctr"/>
                </a:tc>
                <a:extLst>
                  <a:ext uri="{0D108BD9-81ED-4DB2-BD59-A6C34878D82A}">
                    <a16:rowId xmlns="" xmlns:a16="http://schemas.microsoft.com/office/drawing/2014/main" val="860218767"/>
                  </a:ext>
                </a:extLst>
              </a:tr>
              <a:tr h="1111859">
                <a:tc>
                  <a:txBody>
                    <a:bodyPr/>
                    <a:lstStyle/>
                    <a:p>
                      <a:pPr lvl="0">
                        <a:buNone/>
                      </a:pPr>
                      <a:r>
                        <a:rPr lang="ru-RU" sz="1600" b="0" i="0" u="none" strike="noStrike" noProof="0">
                          <a:effectLst/>
                          <a:latin typeface="Calibri Light"/>
                        </a:rPr>
                        <a:t>Создание тестовой партии информационных браслетов</a:t>
                      </a:r>
                      <a:endParaRPr lang="ru-RU" sz="1600"/>
                    </a:p>
                  </a:txBody>
                  <a:tcPr marL="82974" marR="86432" marT="41487" marB="41487" anchor="ctr"/>
                </a:tc>
                <a:tc>
                  <a:txBody>
                    <a:bodyPr/>
                    <a:lstStyle/>
                    <a:p>
                      <a:r>
                        <a:rPr lang="ru-RU" sz="1600" dirty="0" smtClean="0">
                          <a:effectLst/>
                        </a:rPr>
                        <a:t>150</a:t>
                      </a:r>
                      <a:endParaRPr lang="ru-RU" sz="1600" dirty="0">
                        <a:effectLst/>
                      </a:endParaRPr>
                    </a:p>
                  </a:txBody>
                  <a:tcPr marL="82974" marR="86432" marT="41487" marB="41487" anchor="ctr"/>
                </a:tc>
                <a:tc>
                  <a:txBody>
                    <a:bodyPr/>
                    <a:lstStyle/>
                    <a:p>
                      <a:r>
                        <a:rPr lang="ru-RU" sz="1600">
                          <a:effectLst/>
                        </a:rPr>
                        <a:t>25</a:t>
                      </a:r>
                    </a:p>
                  </a:txBody>
                  <a:tcPr marL="82974" marR="86432" marT="41487" marB="41487" anchor="ctr"/>
                </a:tc>
                <a:tc>
                  <a:txBody>
                    <a:bodyPr/>
                    <a:lstStyle/>
                    <a:p>
                      <a:r>
                        <a:rPr lang="ru-RU" sz="1600" dirty="0" smtClean="0">
                          <a:effectLst/>
                        </a:rPr>
                        <a:t>3750</a:t>
                      </a:r>
                      <a:endParaRPr lang="ru-RU" sz="1600" dirty="0">
                        <a:effectLst/>
                      </a:endParaRPr>
                    </a:p>
                  </a:txBody>
                  <a:tcPr marL="82974" marR="82974" marT="41487" marB="41487" anchor="ctr"/>
                </a:tc>
                <a:extLst>
                  <a:ext uri="{0D108BD9-81ED-4DB2-BD59-A6C34878D82A}">
                    <a16:rowId xmlns="" xmlns:a16="http://schemas.microsoft.com/office/drawing/2014/main" val="250745588"/>
                  </a:ext>
                </a:extLst>
              </a:tr>
              <a:tr h="862935">
                <a:tc>
                  <a:txBody>
                    <a:bodyPr/>
                    <a:lstStyle/>
                    <a:p>
                      <a:pPr lvl="0">
                        <a:buNone/>
                      </a:pPr>
                      <a:r>
                        <a:rPr lang="ru-RU" sz="1600" b="0" i="0" u="none" strike="noStrike" noProof="0">
                          <a:effectLst/>
                          <a:latin typeface="Calibri Light"/>
                        </a:rPr>
                        <a:t>Проведение рекламной кампании</a:t>
                      </a:r>
                      <a:endParaRPr lang="ru-RU" sz="1600"/>
                    </a:p>
                  </a:txBody>
                  <a:tcPr marL="82974" marR="86432" marT="41487" marB="41487" anchor="ctr"/>
                </a:tc>
                <a:tc>
                  <a:txBody>
                    <a:bodyPr/>
                    <a:lstStyle/>
                    <a:p>
                      <a:r>
                        <a:rPr lang="ru-RU" sz="1600">
                          <a:effectLst/>
                        </a:rPr>
                        <a:t>15000</a:t>
                      </a:r>
                    </a:p>
                  </a:txBody>
                  <a:tcPr marL="82974" marR="86432" marT="41487" marB="41487" anchor="ctr"/>
                </a:tc>
                <a:tc>
                  <a:txBody>
                    <a:bodyPr/>
                    <a:lstStyle/>
                    <a:p>
                      <a:r>
                        <a:rPr lang="ru-RU" sz="1600">
                          <a:effectLst/>
                        </a:rPr>
                        <a:t>1</a:t>
                      </a:r>
                    </a:p>
                  </a:txBody>
                  <a:tcPr marL="82974" marR="86432" marT="41487" marB="41487" anchor="ctr"/>
                </a:tc>
                <a:tc>
                  <a:txBody>
                    <a:bodyPr/>
                    <a:lstStyle/>
                    <a:p>
                      <a:r>
                        <a:rPr lang="ru-RU" sz="1600">
                          <a:effectLst/>
                        </a:rPr>
                        <a:t>15000</a:t>
                      </a:r>
                    </a:p>
                  </a:txBody>
                  <a:tcPr marL="82974" marR="82974" marT="41487" marB="41487" anchor="ctr"/>
                </a:tc>
                <a:extLst>
                  <a:ext uri="{0D108BD9-81ED-4DB2-BD59-A6C34878D82A}">
                    <a16:rowId xmlns="" xmlns:a16="http://schemas.microsoft.com/office/drawing/2014/main" val="2090733133"/>
                  </a:ext>
                </a:extLst>
              </a:tr>
              <a:tr h="1360782">
                <a:tc>
                  <a:txBody>
                    <a:bodyPr/>
                    <a:lstStyle/>
                    <a:p>
                      <a:pPr lvl="0">
                        <a:buNone/>
                      </a:pPr>
                      <a:r>
                        <a:rPr lang="ru-RU" sz="1600" b="0" i="0" u="none" strike="noStrike" noProof="0">
                          <a:effectLst/>
                          <a:latin typeface="Calibri Light"/>
                        </a:rPr>
                        <a:t>Создание промышленной партии информационных браслетов</a:t>
                      </a:r>
                    </a:p>
                  </a:txBody>
                  <a:tcPr marL="82974" marR="86432" marT="41487" marB="41487" anchor="ctr"/>
                </a:tc>
                <a:tc>
                  <a:txBody>
                    <a:bodyPr/>
                    <a:lstStyle/>
                    <a:p>
                      <a:r>
                        <a:rPr lang="ru-RU" sz="1600" dirty="0" smtClean="0">
                          <a:effectLst/>
                        </a:rPr>
                        <a:t>150</a:t>
                      </a:r>
                      <a:endParaRPr lang="ru-RU" sz="1600" dirty="0">
                        <a:effectLst/>
                      </a:endParaRPr>
                    </a:p>
                  </a:txBody>
                  <a:tcPr marL="82974" marR="86432" marT="41487" marB="41487" anchor="ctr"/>
                </a:tc>
                <a:tc>
                  <a:txBody>
                    <a:bodyPr/>
                    <a:lstStyle/>
                    <a:p>
                      <a:r>
                        <a:rPr lang="ru-RU" sz="1600" dirty="0">
                          <a:effectLst/>
                        </a:rPr>
                        <a:t>100</a:t>
                      </a:r>
                    </a:p>
                  </a:txBody>
                  <a:tcPr marL="82974" marR="86432" marT="41487" marB="41487" anchor="ctr"/>
                </a:tc>
                <a:tc>
                  <a:txBody>
                    <a:bodyPr/>
                    <a:lstStyle/>
                    <a:p>
                      <a:r>
                        <a:rPr lang="ru-RU" sz="1600" dirty="0" smtClean="0">
                          <a:effectLst/>
                        </a:rPr>
                        <a:t>15000</a:t>
                      </a:r>
                      <a:endParaRPr lang="ru-RU" sz="1600" dirty="0">
                        <a:effectLst/>
                      </a:endParaRPr>
                    </a:p>
                  </a:txBody>
                  <a:tcPr marL="82974" marR="82974" marT="41487" marB="41487" anchor="ctr"/>
                </a:tc>
                <a:extLst>
                  <a:ext uri="{0D108BD9-81ED-4DB2-BD59-A6C34878D82A}">
                    <a16:rowId xmlns="" xmlns:a16="http://schemas.microsoft.com/office/drawing/2014/main" val="272940349"/>
                  </a:ext>
                </a:extLst>
              </a:tr>
              <a:tr h="614012">
                <a:tc>
                  <a:txBody>
                    <a:bodyPr/>
                    <a:lstStyle/>
                    <a:p>
                      <a:pPr lvl="0">
                        <a:buNone/>
                      </a:pPr>
                      <a:r>
                        <a:rPr lang="ru-RU" sz="1600" b="0" i="0" u="none" strike="noStrike" noProof="0">
                          <a:effectLst/>
                        </a:rPr>
                        <a:t>Транспортные расходы</a:t>
                      </a:r>
                      <a:endParaRPr lang="ru-RU" sz="1600"/>
                    </a:p>
                  </a:txBody>
                  <a:tcPr marL="82974" marR="86432" marT="41487" marB="41487" anchor="ctr"/>
                </a:tc>
                <a:tc>
                  <a:txBody>
                    <a:bodyPr/>
                    <a:lstStyle/>
                    <a:p>
                      <a:pPr lvl="0">
                        <a:buNone/>
                      </a:pPr>
                      <a:r>
                        <a:rPr lang="ru-RU" sz="1600">
                          <a:effectLst/>
                        </a:rPr>
                        <a:t>10000</a:t>
                      </a:r>
                    </a:p>
                  </a:txBody>
                  <a:tcPr marL="82974" marR="86432" marT="41487" marB="41487" anchor="ctr"/>
                </a:tc>
                <a:tc>
                  <a:txBody>
                    <a:bodyPr/>
                    <a:lstStyle/>
                    <a:p>
                      <a:pPr lvl="0">
                        <a:buNone/>
                      </a:pPr>
                      <a:r>
                        <a:rPr lang="ru-RU" sz="1600">
                          <a:effectLst/>
                        </a:rPr>
                        <a:t>1</a:t>
                      </a:r>
                    </a:p>
                  </a:txBody>
                  <a:tcPr marL="82974" marR="86432" marT="41487" marB="41487" anchor="ctr"/>
                </a:tc>
                <a:tc>
                  <a:txBody>
                    <a:bodyPr/>
                    <a:lstStyle/>
                    <a:p>
                      <a:pPr lvl="0">
                        <a:buNone/>
                      </a:pPr>
                      <a:r>
                        <a:rPr lang="ru-RU" sz="1600">
                          <a:effectLst/>
                        </a:rPr>
                        <a:t>10000</a:t>
                      </a:r>
                    </a:p>
                  </a:txBody>
                  <a:tcPr marL="82974" marR="82974" marT="41487" marB="41487" anchor="ctr"/>
                </a:tc>
                <a:extLst>
                  <a:ext uri="{0D108BD9-81ED-4DB2-BD59-A6C34878D82A}">
                    <a16:rowId xmlns="" xmlns:a16="http://schemas.microsoft.com/office/drawing/2014/main" val="677971783"/>
                  </a:ext>
                </a:extLst>
              </a:tr>
            </a:tbl>
          </a:graphicData>
        </a:graphic>
      </p:graphicFrame>
    </p:spTree>
    <p:extLst>
      <p:ext uri="{BB962C8B-B14F-4D97-AF65-F5344CB8AC3E}">
        <p14:creationId xmlns="" xmlns:p14="http://schemas.microsoft.com/office/powerpoint/2010/main" val="8710079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EDD832B-73D8-475C-A1CF-51E7007C8E03}"/>
              </a:ext>
            </a:extLst>
          </p:cNvPr>
          <p:cNvSpPr>
            <a:spLocks noGrp="1"/>
          </p:cNvSpPr>
          <p:nvPr>
            <p:ph type="title"/>
          </p:nvPr>
        </p:nvSpPr>
        <p:spPr>
          <a:xfrm>
            <a:off x="657224" y="499533"/>
            <a:ext cx="10772775" cy="1658198"/>
          </a:xfrm>
        </p:spPr>
        <p:txBody>
          <a:bodyPr>
            <a:normAutofit/>
          </a:bodyPr>
          <a:lstStyle/>
          <a:p>
            <a:r>
              <a:rPr lang="ru-RU" sz="4800" dirty="0"/>
              <a:t>Информационное освещение деятельности проекта</a:t>
            </a:r>
          </a:p>
          <a:p>
            <a:endParaRPr lang="ru-RU" dirty="0">
              <a:cs typeface="Calibri Light"/>
            </a:endParaRPr>
          </a:p>
        </p:txBody>
      </p:sp>
      <p:graphicFrame>
        <p:nvGraphicFramePr>
          <p:cNvPr id="5" name="Объект 2">
            <a:extLst>
              <a:ext uri="{FF2B5EF4-FFF2-40B4-BE49-F238E27FC236}">
                <a16:creationId xmlns="" xmlns:a16="http://schemas.microsoft.com/office/drawing/2014/main" id="{43DD5BD2-D6F9-4282-8647-99948B5B9E54}"/>
              </a:ext>
            </a:extLst>
          </p:cNvPr>
          <p:cNvGraphicFramePr>
            <a:graphicFrameLocks noGrp="1"/>
          </p:cNvGraphicFramePr>
          <p:nvPr>
            <p:ph idx="1"/>
            <p:extLst>
              <p:ext uri="{D42A27DB-BD31-4B8C-83A1-F6EECF244321}">
                <p14:modId xmlns="" xmlns:p14="http://schemas.microsoft.com/office/powerpoint/2010/main" val="3369246277"/>
              </p:ext>
            </p:extLst>
          </p:nvPr>
        </p:nvGraphicFramePr>
        <p:xfrm>
          <a:off x="676275" y="1597693"/>
          <a:ext cx="10753725" cy="44844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711503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Проблема:</a:t>
            </a:r>
            <a:endParaRPr lang="ru-RU" b="1" dirty="0"/>
          </a:p>
        </p:txBody>
      </p:sp>
      <p:sp>
        <p:nvSpPr>
          <p:cNvPr id="3" name="Содержимое 2"/>
          <p:cNvSpPr>
            <a:spLocks noGrp="1"/>
          </p:cNvSpPr>
          <p:nvPr>
            <p:ph idx="1"/>
          </p:nvPr>
        </p:nvSpPr>
        <p:spPr/>
        <p:txBody>
          <a:bodyPr/>
          <a:lstStyle/>
          <a:p>
            <a:r>
              <a:rPr lang="ru-RU" dirty="0" smtClean="0">
                <a:solidFill>
                  <a:schemeClr val="tx1"/>
                </a:solidFill>
                <a:effectLst>
                  <a:outerShdw blurRad="38100" dist="38100" dir="2700000" algn="tl">
                    <a:srgbClr val="000000">
                      <a:alpha val="43137"/>
                    </a:srgbClr>
                  </a:outerShdw>
                </a:effectLst>
              </a:rPr>
              <a:t>Низкий уровень социальной ответственности за людей, страдающих деменцией -  у населения нет определенного «индикатора», который мог бы облегчить их идентификацию среди общих масс для упрощения поиска таких людей (так как они часто теряют ориентацию в пространстве и могут исчезать из поля зрения родственников или опекунов) и правильной коммуникации с ними.</a:t>
            </a:r>
            <a:endParaRPr lang="ru-RU" dirty="0">
              <a:solidFill>
                <a:schemeClr val="tx1"/>
              </a:solidFill>
              <a:effectLst>
                <a:outerShdw blurRad="38100" dist="38100" dir="2700000" algn="tl">
                  <a:srgbClr val="000000">
                    <a:alpha val="43137"/>
                  </a:srgbClr>
                </a:outerShdw>
              </a:effectLs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67218665-EA77-40EC-8172-4F17E2DEDB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55992" y="0"/>
            <a:ext cx="4636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 xmlns:a16="http://schemas.microsoft.com/office/drawing/2014/main" id="{F5353D53-8339-4FC2-8479-99C5CDB60BD6}"/>
              </a:ext>
            </a:extLst>
          </p:cNvPr>
          <p:cNvSpPr>
            <a:spLocks noGrp="1"/>
          </p:cNvSpPr>
          <p:nvPr>
            <p:ph type="title"/>
          </p:nvPr>
        </p:nvSpPr>
        <p:spPr>
          <a:xfrm>
            <a:off x="7800109" y="643467"/>
            <a:ext cx="3976255" cy="5584296"/>
          </a:xfrm>
        </p:spPr>
        <p:txBody>
          <a:bodyPr anchor="ctr">
            <a:normAutofit/>
          </a:bodyPr>
          <a:lstStyle/>
          <a:p>
            <a:r>
              <a:rPr lang="ru-RU" sz="4000" dirty="0" smtClean="0">
                <a:solidFill>
                  <a:srgbClr val="FFFFFF"/>
                </a:solidFill>
              </a:rPr>
              <a:t>Матрица ролей и ключевых участников</a:t>
            </a:r>
            <a:endParaRPr lang="ru-RU" sz="4000" dirty="0">
              <a:solidFill>
                <a:srgbClr val="FFFFFF"/>
              </a:solidFill>
            </a:endParaRPr>
          </a:p>
        </p:txBody>
      </p:sp>
      <p:sp>
        <p:nvSpPr>
          <p:cNvPr id="6" name="Содержимое 5"/>
          <p:cNvSpPr>
            <a:spLocks noGrp="1"/>
          </p:cNvSpPr>
          <p:nvPr>
            <p:ph idx="1"/>
          </p:nvPr>
        </p:nvSpPr>
        <p:spPr>
          <a:xfrm>
            <a:off x="595745" y="457200"/>
            <a:ext cx="5957455" cy="5971309"/>
          </a:xfrm>
        </p:spPr>
        <p:txBody>
          <a:bodyPr>
            <a:normAutofit lnSpcReduction="10000"/>
          </a:bodyPr>
          <a:lstStyle/>
          <a:p>
            <a:r>
              <a:rPr lang="ru-RU" dirty="0" smtClean="0">
                <a:solidFill>
                  <a:schemeClr val="tx1"/>
                </a:solidFill>
              </a:rPr>
              <a:t>Заказчик или лицо, выполняющее функцию заказчика – родственники людей, страдающих деменцией, общественные организации или НКО.</a:t>
            </a:r>
          </a:p>
          <a:p>
            <a:r>
              <a:rPr lang="ru-RU" dirty="0" smtClean="0">
                <a:solidFill>
                  <a:schemeClr val="tx1"/>
                </a:solidFill>
              </a:rPr>
              <a:t>Функциональный заказчик – люди, страдающие деменцией.</a:t>
            </a:r>
          </a:p>
          <a:p>
            <a:r>
              <a:rPr lang="ru-RU" dirty="0" smtClean="0">
                <a:solidFill>
                  <a:schemeClr val="tx1"/>
                </a:solidFill>
              </a:rPr>
              <a:t>Держатель бюджета – ВУЗ-партнер.</a:t>
            </a:r>
          </a:p>
          <a:p>
            <a:r>
              <a:rPr lang="ru-RU" dirty="0" smtClean="0">
                <a:solidFill>
                  <a:schemeClr val="tx1"/>
                </a:solidFill>
              </a:rPr>
              <a:t>Куратор – заместитель директора ВУЗа.</a:t>
            </a:r>
          </a:p>
          <a:p>
            <a:r>
              <a:rPr lang="ru-RU" dirty="0" smtClean="0">
                <a:solidFill>
                  <a:schemeClr val="tx1"/>
                </a:solidFill>
              </a:rPr>
              <a:t>Руководитель проекта – доцент ВУЗа.</a:t>
            </a:r>
          </a:p>
          <a:p>
            <a:r>
              <a:rPr lang="ru-RU" dirty="0" smtClean="0">
                <a:solidFill>
                  <a:schemeClr val="tx1"/>
                </a:solidFill>
              </a:rPr>
              <a:t>Администратор проекта – капитан команды.</a:t>
            </a:r>
          </a:p>
          <a:p>
            <a:r>
              <a:rPr lang="ru-RU" dirty="0" smtClean="0">
                <a:solidFill>
                  <a:schemeClr val="tx1"/>
                </a:solidFill>
              </a:rPr>
              <a:t>Причастные лица - </a:t>
            </a:r>
            <a:r>
              <a:rPr lang="en-US" dirty="0" smtClean="0">
                <a:solidFill>
                  <a:schemeClr val="tx1"/>
                </a:solidFill>
              </a:rPr>
              <a:t>SMM</a:t>
            </a:r>
            <a:r>
              <a:rPr lang="ru-RU" dirty="0" smtClean="0">
                <a:solidFill>
                  <a:schemeClr val="tx1"/>
                </a:solidFill>
              </a:rPr>
              <a:t>-</a:t>
            </a:r>
            <a:r>
              <a:rPr lang="ru-RU" dirty="0" err="1" smtClean="0">
                <a:solidFill>
                  <a:schemeClr val="tx1"/>
                </a:solidFill>
              </a:rPr>
              <a:t>маркетолог</a:t>
            </a:r>
            <a:r>
              <a:rPr lang="ru-RU" dirty="0" smtClean="0">
                <a:solidFill>
                  <a:schemeClr val="tx1"/>
                </a:solidFill>
              </a:rPr>
              <a:t>, программист, </a:t>
            </a:r>
            <a:r>
              <a:rPr lang="ru-RU" dirty="0" err="1" smtClean="0">
                <a:solidFill>
                  <a:schemeClr val="tx1"/>
                </a:solidFill>
              </a:rPr>
              <a:t>веб-дизайнер</a:t>
            </a:r>
            <a:r>
              <a:rPr lang="ru-RU" dirty="0" smtClean="0">
                <a:solidFill>
                  <a:schemeClr val="tx1"/>
                </a:solidFill>
              </a:rPr>
              <a:t>.</a:t>
            </a:r>
          </a:p>
          <a:p>
            <a:r>
              <a:rPr lang="ru-RU" dirty="0" smtClean="0">
                <a:solidFill>
                  <a:schemeClr val="tx1"/>
                </a:solidFill>
                <a:effectLst>
                  <a:outerShdw blurRad="38100" dist="38100" dir="2700000" algn="tl">
                    <a:srgbClr val="000000">
                      <a:alpha val="43137"/>
                    </a:srgbClr>
                  </a:outerShdw>
                </a:effectLst>
              </a:rPr>
              <a:t>Заинтересованные стороны – службы социальной защиты, поисковый отряд «Лиза </a:t>
            </a:r>
            <a:r>
              <a:rPr lang="ru-RU" dirty="0" err="1" smtClean="0">
                <a:solidFill>
                  <a:schemeClr val="tx1"/>
                </a:solidFill>
                <a:effectLst>
                  <a:outerShdw blurRad="38100" dist="38100" dir="2700000" algn="tl">
                    <a:srgbClr val="000000">
                      <a:alpha val="43137"/>
                    </a:srgbClr>
                  </a:outerShdw>
                </a:effectLst>
              </a:rPr>
              <a:t>Алерт</a:t>
            </a:r>
            <a:r>
              <a:rPr lang="ru-RU" dirty="0" smtClean="0">
                <a:solidFill>
                  <a:schemeClr val="tx1"/>
                </a:solidFill>
                <a:effectLst>
                  <a:outerShdw blurRad="38100" dist="38100" dir="2700000" algn="tl">
                    <a:srgbClr val="000000">
                      <a:alpha val="43137"/>
                    </a:srgbClr>
                  </a:outerShdw>
                </a:effectLst>
              </a:rPr>
              <a:t>», «Волонтеры Медики», профильные НКО</a:t>
            </a:r>
            <a:r>
              <a:rPr lang="ru-RU" dirty="0" smtClean="0"/>
              <a:t>.</a:t>
            </a:r>
          </a:p>
          <a:p>
            <a:endParaRPr lang="ru-RU" dirty="0"/>
          </a:p>
        </p:txBody>
      </p:sp>
    </p:spTree>
    <p:extLst>
      <p:ext uri="{BB962C8B-B14F-4D97-AF65-F5344CB8AC3E}">
        <p14:creationId xmlns="" xmlns:p14="http://schemas.microsoft.com/office/powerpoint/2010/main" val="816786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8E7CFAA6-1DBB-43B0-BD82-2FB83CF4E4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 xmlns:a16="http://schemas.microsoft.com/office/drawing/2014/main" id="{98A6C11E-85CF-456A-82D5-EA38E068C623}"/>
              </a:ext>
            </a:extLst>
          </p:cNvPr>
          <p:cNvSpPr>
            <a:spLocks noGrp="1"/>
          </p:cNvSpPr>
          <p:nvPr>
            <p:ph type="title"/>
          </p:nvPr>
        </p:nvSpPr>
        <p:spPr>
          <a:xfrm>
            <a:off x="415637" y="639763"/>
            <a:ext cx="2881745" cy="5492750"/>
          </a:xfrm>
        </p:spPr>
        <p:txBody>
          <a:bodyPr>
            <a:normAutofit/>
          </a:bodyPr>
          <a:lstStyle/>
          <a:p>
            <a:r>
              <a:rPr lang="ru-RU" sz="4000" dirty="0" smtClean="0">
                <a:solidFill>
                  <a:srgbClr val="FFFFFF"/>
                </a:solidFill>
              </a:rPr>
              <a:t>План реализации проекта</a:t>
            </a:r>
            <a:endParaRPr lang="ru-RU" sz="4000" dirty="0">
              <a:solidFill>
                <a:srgbClr val="FFFFFF"/>
              </a:solidFill>
            </a:endParaRPr>
          </a:p>
        </p:txBody>
      </p:sp>
      <p:graphicFrame>
        <p:nvGraphicFramePr>
          <p:cNvPr id="6" name="Содержимое 5"/>
          <p:cNvGraphicFramePr>
            <a:graphicFrameLocks noGrp="1"/>
          </p:cNvGraphicFramePr>
          <p:nvPr>
            <p:ph idx="1"/>
          </p:nvPr>
        </p:nvGraphicFramePr>
        <p:xfrm>
          <a:off x="3117273" y="612054"/>
          <a:ext cx="8853054" cy="57880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42840555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7224" y="499533"/>
            <a:ext cx="10772775" cy="1176867"/>
          </a:xfrm>
        </p:spPr>
        <p:txBody>
          <a:bodyPr/>
          <a:lstStyle/>
          <a:p>
            <a:r>
              <a:rPr lang="ru-RU" dirty="0" smtClean="0"/>
              <a:t>Перечень рисков:</a:t>
            </a:r>
            <a:endParaRPr lang="ru-RU" dirty="0"/>
          </a:p>
        </p:txBody>
      </p:sp>
      <p:sp>
        <p:nvSpPr>
          <p:cNvPr id="3" name="Содержимое 2"/>
          <p:cNvSpPr>
            <a:spLocks noGrp="1"/>
          </p:cNvSpPr>
          <p:nvPr>
            <p:ph idx="1"/>
          </p:nvPr>
        </p:nvSpPr>
        <p:spPr/>
        <p:txBody>
          <a:bodyPr/>
          <a:lstStyle/>
          <a:p>
            <a:r>
              <a:rPr lang="ru-RU" dirty="0" smtClean="0">
                <a:solidFill>
                  <a:schemeClr val="tx1"/>
                </a:solidFill>
                <a:effectLst>
                  <a:outerShdw blurRad="38100" dist="38100" dir="2700000" algn="tl">
                    <a:srgbClr val="000000">
                      <a:alpha val="43137"/>
                    </a:srgbClr>
                  </a:outerShdw>
                </a:effectLst>
              </a:rPr>
              <a:t>В области технических сбоев – риски, связанные с хакерскими атаками для получения зашифрованных данных пользователей.</a:t>
            </a:r>
          </a:p>
          <a:p>
            <a:r>
              <a:rPr lang="ru-RU" dirty="0" smtClean="0">
                <a:solidFill>
                  <a:schemeClr val="tx1"/>
                </a:solidFill>
                <a:effectLst>
                  <a:outerShdw blurRad="38100" dist="38100" dir="2700000" algn="tl">
                    <a:srgbClr val="000000">
                      <a:alpha val="43137"/>
                    </a:srgbClr>
                  </a:outerShdw>
                </a:effectLst>
              </a:rPr>
              <a:t>В области внешних сбоев – риск, связанные со скептическим отношением потребителя к продукту.</a:t>
            </a:r>
          </a:p>
          <a:p>
            <a:r>
              <a:rPr lang="ru-RU" dirty="0" smtClean="0">
                <a:solidFill>
                  <a:schemeClr val="tx1"/>
                </a:solidFill>
                <a:effectLst>
                  <a:outerShdw blurRad="38100" dist="38100" dir="2700000" algn="tl">
                    <a:srgbClr val="000000">
                      <a:alpha val="43137"/>
                    </a:srgbClr>
                  </a:outerShdw>
                </a:effectLst>
              </a:rPr>
              <a:t>В области организационных сбоев – риск, связанный своевременной задержкой поставки ресурсов для производства браслетов.</a:t>
            </a:r>
          </a:p>
          <a:p>
            <a:r>
              <a:rPr lang="ru-RU" dirty="0" smtClean="0">
                <a:solidFill>
                  <a:schemeClr val="tx1"/>
                </a:solidFill>
                <a:effectLst>
                  <a:outerShdw blurRad="38100" dist="38100" dir="2700000" algn="tl">
                    <a:srgbClr val="000000">
                      <a:alpha val="43137"/>
                    </a:srgbClr>
                  </a:outerShdw>
                </a:effectLst>
              </a:rPr>
              <a:t>В области управления проектом -  риск, связанный со сдвигом сбоем в планировании проекта из-за нехватки опыта в разработке и реализации сайтов.</a:t>
            </a:r>
            <a:endParaRPr lang="ru-RU" dirty="0">
              <a:solidFill>
                <a:schemeClr val="tx1"/>
              </a:solidFill>
              <a:effectLst>
                <a:outerShdw blurRad="38100" dist="38100" dir="2700000" algn="tl">
                  <a:srgbClr val="000000">
                    <a:alpha val="43137"/>
                  </a:srgbClr>
                </a:outerShdw>
              </a:effectLs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FDE6D6D7-7239-4F53-834F-8CBBD82B9688}"/>
              </a:ext>
            </a:extLst>
          </p:cNvPr>
          <p:cNvSpPr>
            <a:spLocks noGrp="1"/>
          </p:cNvSpPr>
          <p:nvPr>
            <p:ph idx="1"/>
          </p:nvPr>
        </p:nvSpPr>
        <p:spPr>
          <a:xfrm>
            <a:off x="676656" y="643467"/>
            <a:ext cx="6235869" cy="5584295"/>
          </a:xfrm>
        </p:spPr>
        <p:txBody>
          <a:bodyPr vert="horz" lIns="91440" tIns="45720" rIns="91440" bIns="45720" rtlCol="0" anchor="ctr">
            <a:normAutofit/>
          </a:bodyPr>
          <a:lstStyle/>
          <a:p>
            <a:r>
              <a:rPr lang="ru-RU" dirty="0">
                <a:solidFill>
                  <a:schemeClr val="tx1"/>
                </a:solidFill>
                <a:cs typeface="Calibri Light"/>
              </a:rPr>
              <a:t>Помимо QR-кода, выгравированного на браслете, в </a:t>
            </a:r>
            <a:r>
              <a:rPr lang="ru-RU" dirty="0" smtClean="0">
                <a:solidFill>
                  <a:schemeClr val="tx1"/>
                </a:solidFill>
                <a:cs typeface="Calibri Light"/>
              </a:rPr>
              <a:t>среднесрочной </a:t>
            </a:r>
            <a:r>
              <a:rPr lang="ru-RU" dirty="0">
                <a:solidFill>
                  <a:schemeClr val="tx1"/>
                </a:solidFill>
                <a:cs typeface="Calibri Light"/>
              </a:rPr>
              <a:t>перспективе можно рассматривать внедрение </a:t>
            </a:r>
            <a:r>
              <a:rPr lang="en-US" dirty="0" smtClean="0">
                <a:solidFill>
                  <a:schemeClr val="tx1"/>
                </a:solidFill>
                <a:cs typeface="Calibri Light"/>
              </a:rPr>
              <a:t>G</a:t>
            </a:r>
            <a:r>
              <a:rPr lang="ru-RU" dirty="0" smtClean="0">
                <a:solidFill>
                  <a:schemeClr val="tx1"/>
                </a:solidFill>
                <a:cs typeface="Calibri Light"/>
              </a:rPr>
              <a:t>PS </a:t>
            </a:r>
            <a:r>
              <a:rPr lang="ru-RU" dirty="0">
                <a:solidFill>
                  <a:schemeClr val="tx1"/>
                </a:solidFill>
                <a:cs typeface="Calibri Light"/>
              </a:rPr>
              <a:t>технологий, а также добавление светоотражающих элементов, как профилактику аварийных ситуаций.</a:t>
            </a:r>
          </a:p>
        </p:txBody>
      </p:sp>
      <p:sp>
        <p:nvSpPr>
          <p:cNvPr id="8" name="Rectangle 7">
            <a:extLst>
              <a:ext uri="{FF2B5EF4-FFF2-40B4-BE49-F238E27FC236}">
                <a16:creationId xmlns="" xmlns:a16="http://schemas.microsoft.com/office/drawing/2014/main" id="{67218665-EA77-40EC-8172-4F17E2DEDB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55992" y="0"/>
            <a:ext cx="4636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 xmlns:a16="http://schemas.microsoft.com/office/drawing/2014/main" id="{F5353D53-8339-4FC2-8479-99C5CDB60BD6}"/>
              </a:ext>
            </a:extLst>
          </p:cNvPr>
          <p:cNvSpPr>
            <a:spLocks noGrp="1"/>
          </p:cNvSpPr>
          <p:nvPr>
            <p:ph type="title"/>
          </p:nvPr>
        </p:nvSpPr>
        <p:spPr>
          <a:xfrm>
            <a:off x="8199458" y="643467"/>
            <a:ext cx="3349075" cy="5584296"/>
          </a:xfrm>
        </p:spPr>
        <p:txBody>
          <a:bodyPr anchor="ctr">
            <a:normAutofit/>
          </a:bodyPr>
          <a:lstStyle/>
          <a:p>
            <a:r>
              <a:rPr lang="ru-RU" sz="4000">
                <a:solidFill>
                  <a:srgbClr val="FFFFFF"/>
                </a:solidFill>
                <a:cs typeface="Calibri Light"/>
              </a:rPr>
              <a:t>Модернизация проекта</a:t>
            </a:r>
            <a:endParaRPr lang="ru-RU" sz="4000">
              <a:solidFill>
                <a:srgbClr val="FFFFFF"/>
              </a:solidFill>
            </a:endParaRPr>
          </a:p>
        </p:txBody>
      </p:sp>
    </p:spTree>
    <p:extLst>
      <p:ext uri="{BB962C8B-B14F-4D97-AF65-F5344CB8AC3E}">
        <p14:creationId xmlns="" xmlns:p14="http://schemas.microsoft.com/office/powerpoint/2010/main" val="816786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Ограничения:</a:t>
            </a:r>
            <a:endParaRPr lang="ru-RU" dirty="0"/>
          </a:p>
        </p:txBody>
      </p:sp>
      <p:sp>
        <p:nvSpPr>
          <p:cNvPr id="3" name="Содержимое 2"/>
          <p:cNvSpPr>
            <a:spLocks noGrp="1"/>
          </p:cNvSpPr>
          <p:nvPr>
            <p:ph idx="1"/>
          </p:nvPr>
        </p:nvSpPr>
        <p:spPr/>
        <p:txBody>
          <a:bodyPr/>
          <a:lstStyle/>
          <a:p>
            <a:r>
              <a:rPr lang="ru-RU" dirty="0" smtClean="0">
                <a:solidFill>
                  <a:schemeClr val="tx1"/>
                </a:solidFill>
                <a:effectLst>
                  <a:outerShdw blurRad="38100" dist="38100" dir="2700000" algn="tl">
                    <a:srgbClr val="000000">
                      <a:alpha val="43137"/>
                    </a:srgbClr>
                  </a:outerShdw>
                </a:effectLst>
              </a:rPr>
              <a:t>Стоимость браслетов не должны превышать 300 рублей (без учета доставки в другие регионы) за единицу товара, что является общедоступной стоимостью для всех регионов нашей страны (исходя из данных опроса населения).</a:t>
            </a:r>
          </a:p>
          <a:p>
            <a:r>
              <a:rPr lang="ru-RU" dirty="0" smtClean="0">
                <a:solidFill>
                  <a:schemeClr val="tx1"/>
                </a:solidFill>
                <a:effectLst>
                  <a:outerShdw blurRad="38100" dist="38100" dir="2700000" algn="tl">
                    <a:srgbClr val="000000">
                      <a:alpha val="43137"/>
                    </a:srgbClr>
                  </a:outerShdw>
                </a:effectLst>
              </a:rPr>
              <a:t>Шифрование данных с применением </a:t>
            </a:r>
            <a:r>
              <a:rPr lang="en-US" dirty="0" smtClean="0">
                <a:solidFill>
                  <a:schemeClr val="tx1"/>
                </a:solidFill>
                <a:effectLst>
                  <a:outerShdw blurRad="38100" dist="38100" dir="2700000" algn="tl">
                    <a:srgbClr val="000000">
                      <a:alpha val="43137"/>
                    </a:srgbClr>
                  </a:outerShdw>
                </a:effectLst>
              </a:rPr>
              <a:t>QR-</a:t>
            </a:r>
            <a:r>
              <a:rPr lang="ru-RU" dirty="0" smtClean="0">
                <a:solidFill>
                  <a:schemeClr val="tx1"/>
                </a:solidFill>
                <a:effectLst>
                  <a:outerShdw blurRad="38100" dist="38100" dir="2700000" algn="tl">
                    <a:srgbClr val="000000">
                      <a:alpha val="43137"/>
                    </a:srgbClr>
                  </a:outerShdw>
                </a:effectLst>
              </a:rPr>
              <a:t>кода, будет осуществляться на сайте, посредством самостоятельного предоставления необходимых, по мнению заказчика, данных для потребителя.</a:t>
            </a:r>
          </a:p>
          <a:p>
            <a:r>
              <a:rPr lang="ru-RU" dirty="0" smtClean="0">
                <a:solidFill>
                  <a:schemeClr val="tx1"/>
                </a:solidFill>
                <a:effectLst>
                  <a:outerShdw blurRad="38100" dist="38100" dir="2700000" algn="tl">
                    <a:srgbClr val="000000">
                      <a:alpha val="43137"/>
                    </a:srgbClr>
                  </a:outerShdw>
                </a:effectLst>
              </a:rPr>
              <a:t>Первая партия товара будет реализовываться на территории Орловской области, после корректировки сайта и оптимизации доставки, информационные браслеты будут распространяться по всем субъектам Российской Федерации.</a:t>
            </a:r>
            <a:endParaRPr lang="ru-RU" dirty="0">
              <a:solidFill>
                <a:schemeClr val="tx1"/>
              </a:solidFill>
              <a:effectLst>
                <a:outerShdw blurRad="38100" dist="38100" dir="2700000" algn="tl">
                  <a:srgbClr val="000000">
                    <a:alpha val="43137"/>
                  </a:srgbClr>
                </a:outerShdw>
              </a:effectLs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8E7CFAA6-1DBB-43B0-BD82-2FB83CF4E4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 xmlns:a16="http://schemas.microsoft.com/office/drawing/2014/main" id="{98A6C11E-85CF-456A-82D5-EA38E068C623}"/>
              </a:ext>
            </a:extLst>
          </p:cNvPr>
          <p:cNvSpPr>
            <a:spLocks noGrp="1"/>
          </p:cNvSpPr>
          <p:nvPr>
            <p:ph type="title"/>
          </p:nvPr>
        </p:nvSpPr>
        <p:spPr>
          <a:xfrm>
            <a:off x="706299" y="639763"/>
            <a:ext cx="3947998" cy="5492750"/>
          </a:xfrm>
        </p:spPr>
        <p:txBody>
          <a:bodyPr>
            <a:normAutofit/>
          </a:bodyPr>
          <a:lstStyle/>
          <a:p>
            <a:r>
              <a:rPr lang="ru-RU" sz="5600">
                <a:solidFill>
                  <a:srgbClr val="FFFFFF"/>
                </a:solidFill>
                <a:cs typeface="Calibri Light"/>
              </a:rPr>
              <a:t>Реализация проекта в условиях карантинных мер</a:t>
            </a:r>
            <a:endParaRPr lang="ru-RU" sz="5600">
              <a:solidFill>
                <a:srgbClr val="FFFFFF"/>
              </a:solidFill>
            </a:endParaRPr>
          </a:p>
        </p:txBody>
      </p:sp>
      <p:cxnSp>
        <p:nvCxnSpPr>
          <p:cNvPr id="10" name="Straight Connector 9">
            <a:extLst>
              <a:ext uri="{FF2B5EF4-FFF2-40B4-BE49-F238E27FC236}">
                <a16:creationId xmlns="" xmlns:a16="http://schemas.microsoft.com/office/drawing/2014/main" id="{9E13708B-D2E3-41E3-BD49-F910056473E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971323" y="2211346"/>
            <a:ext cx="0" cy="2349584"/>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Объект 2">
            <a:extLst>
              <a:ext uri="{FF2B5EF4-FFF2-40B4-BE49-F238E27FC236}">
                <a16:creationId xmlns="" xmlns:a16="http://schemas.microsoft.com/office/drawing/2014/main" id="{B171E19A-63AA-4EC7-A6CD-28DB8CA63FE1}"/>
              </a:ext>
            </a:extLst>
          </p:cNvPr>
          <p:cNvSpPr>
            <a:spLocks noGrp="1"/>
          </p:cNvSpPr>
          <p:nvPr>
            <p:ph idx="1"/>
          </p:nvPr>
        </p:nvSpPr>
        <p:spPr>
          <a:xfrm>
            <a:off x="5288349" y="639764"/>
            <a:ext cx="6377178" cy="5788745"/>
          </a:xfrm>
        </p:spPr>
        <p:txBody>
          <a:bodyPr anchor="ctr">
            <a:normAutofit/>
          </a:bodyPr>
          <a:lstStyle/>
          <a:p>
            <a:r>
              <a:rPr lang="ru-RU" dirty="0" smtClean="0">
                <a:solidFill>
                  <a:schemeClr val="tx1"/>
                </a:solidFill>
              </a:rPr>
              <a:t>В период пандемии </a:t>
            </a:r>
            <a:r>
              <a:rPr lang="en-US" dirty="0" smtClean="0">
                <a:solidFill>
                  <a:schemeClr val="tx1"/>
                </a:solidFill>
              </a:rPr>
              <a:t>COVID-19</a:t>
            </a:r>
            <a:r>
              <a:rPr lang="ru-RU" dirty="0" smtClean="0">
                <a:solidFill>
                  <a:schemeClr val="tx1"/>
                </a:solidFill>
              </a:rPr>
              <a:t>, мы решили обратить внимание граждан на специфическую симптоматику такого заболевания как деменция. Как показал </a:t>
            </a:r>
            <a:r>
              <a:rPr lang="ru-RU" dirty="0" err="1" smtClean="0">
                <a:solidFill>
                  <a:schemeClr val="tx1"/>
                </a:solidFill>
              </a:rPr>
              <a:t>онлайн-опрос</a:t>
            </a:r>
            <a:r>
              <a:rPr lang="ru-RU" dirty="0" smtClean="0">
                <a:solidFill>
                  <a:schemeClr val="tx1"/>
                </a:solidFill>
              </a:rPr>
              <a:t>, более 70% респондентов не знают о таком заболевании. </a:t>
            </a:r>
          </a:p>
          <a:p>
            <a:r>
              <a:rPr lang="ru-RU" dirty="0" smtClean="0">
                <a:solidFill>
                  <a:schemeClr val="tx1"/>
                </a:solidFill>
              </a:rPr>
              <a:t>Мы создали памятки для граждан, с краткими методическими рекомендациями по профилактике развития деменции. Тем самым подвергли огласке проблему развития заболевания и ознакомили с алгоритмом поведения при встрече с человеком, страдающим деменций.</a:t>
            </a:r>
            <a:endParaRPr lang="ru-RU" dirty="0">
              <a:solidFill>
                <a:schemeClr val="tx1"/>
              </a:solidFill>
            </a:endParaRPr>
          </a:p>
        </p:txBody>
      </p:sp>
    </p:spTree>
    <p:extLst>
      <p:ext uri="{BB962C8B-B14F-4D97-AF65-F5344CB8AC3E}">
        <p14:creationId xmlns="" xmlns:p14="http://schemas.microsoft.com/office/powerpoint/2010/main" val="42840555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Эффекты от реализации проекта:</a:t>
            </a:r>
            <a:endParaRPr lang="ru-RU" dirty="0"/>
          </a:p>
        </p:txBody>
      </p:sp>
      <p:sp>
        <p:nvSpPr>
          <p:cNvPr id="3" name="Содержимое 2"/>
          <p:cNvSpPr>
            <a:spLocks noGrp="1"/>
          </p:cNvSpPr>
          <p:nvPr>
            <p:ph idx="1"/>
          </p:nvPr>
        </p:nvSpPr>
        <p:spPr/>
        <p:txBody>
          <a:bodyPr/>
          <a:lstStyle/>
          <a:p>
            <a:pPr>
              <a:buNone/>
            </a:pPr>
            <a:r>
              <a:rPr lang="ru-RU" dirty="0" smtClean="0"/>
              <a:t>  </a:t>
            </a:r>
            <a:r>
              <a:rPr lang="ru-RU" dirty="0" smtClean="0">
                <a:solidFill>
                  <a:schemeClr val="tx1"/>
                </a:solidFill>
                <a:effectLst>
                  <a:outerShdw blurRad="38100" dist="38100" dir="2700000" algn="tl">
                    <a:srgbClr val="000000">
                      <a:alpha val="43137"/>
                    </a:srgbClr>
                  </a:outerShdw>
                </a:effectLst>
              </a:rPr>
              <a:t>Появление на рынке функционального информационного браслета, доступного для широких масс.</a:t>
            </a:r>
          </a:p>
          <a:p>
            <a:r>
              <a:rPr lang="ru-RU" dirty="0" smtClean="0">
                <a:solidFill>
                  <a:schemeClr val="tx1"/>
                </a:solidFill>
                <a:effectLst>
                  <a:outerShdw blurRad="38100" dist="38100" dir="2700000" algn="tl">
                    <a:srgbClr val="000000">
                      <a:alpha val="43137"/>
                    </a:srgbClr>
                  </a:outerShdw>
                </a:effectLst>
              </a:rPr>
              <a:t>Повышение социальной ответственности населения за людьми, страдающими деменцией. Рост значимости и освещение проблемы деменции в массах.</a:t>
            </a:r>
          </a:p>
          <a:p>
            <a:r>
              <a:rPr lang="ru-RU" dirty="0" smtClean="0">
                <a:solidFill>
                  <a:schemeClr val="tx1"/>
                </a:solidFill>
                <a:effectLst>
                  <a:outerShdw blurRad="38100" dist="38100" dir="2700000" algn="tl">
                    <a:srgbClr val="000000">
                      <a:alpha val="43137"/>
                    </a:srgbClr>
                  </a:outerShdw>
                </a:effectLst>
              </a:rPr>
              <a:t>Облегчение в поисках людей, страдающих деменцией, а также предоставлении им первой помощи, исходя из индивидуальных особенностей каждого потребителя.</a:t>
            </a:r>
            <a:endParaRPr lang="ru-RU" dirty="0">
              <a:solidFill>
                <a:schemeClr val="tx1"/>
              </a:solidFill>
              <a:effectLst>
                <a:outerShdw blurRad="38100" dist="38100" dir="2700000" algn="tl">
                  <a:srgbClr val="000000">
                    <a:alpha val="43137"/>
                  </a:srgbClr>
                </a:outerShdw>
              </a:effectLs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FDE6D6D7-7239-4F53-834F-8CBBD82B9688}"/>
              </a:ext>
            </a:extLst>
          </p:cNvPr>
          <p:cNvSpPr>
            <a:spLocks noGrp="1"/>
          </p:cNvSpPr>
          <p:nvPr>
            <p:ph idx="1"/>
          </p:nvPr>
        </p:nvSpPr>
        <p:spPr>
          <a:xfrm>
            <a:off x="676656" y="643467"/>
            <a:ext cx="6235869" cy="5584295"/>
          </a:xfrm>
        </p:spPr>
        <p:txBody>
          <a:bodyPr vert="horz" lIns="91440" tIns="45720" rIns="91440" bIns="45720" rtlCol="0" anchor="ctr">
            <a:normAutofit/>
          </a:bodyPr>
          <a:lstStyle/>
          <a:p>
            <a:r>
              <a:rPr lang="ru-RU" dirty="0" smtClean="0">
                <a:solidFill>
                  <a:schemeClr val="tx1"/>
                </a:solidFill>
                <a:cs typeface="Calibri Light"/>
              </a:rPr>
              <a:t>На протяжении создания проекта, мы постоянно консультируемся с поисковым отрядом «Лиза </a:t>
            </a:r>
            <a:r>
              <a:rPr lang="ru-RU" dirty="0" err="1" smtClean="0">
                <a:solidFill>
                  <a:schemeClr val="tx1"/>
                </a:solidFill>
                <a:cs typeface="Calibri Light"/>
              </a:rPr>
              <a:t>Алерт</a:t>
            </a:r>
            <a:r>
              <a:rPr lang="ru-RU" smtClean="0">
                <a:solidFill>
                  <a:schemeClr val="tx1"/>
                </a:solidFill>
                <a:cs typeface="Calibri Light"/>
              </a:rPr>
              <a:t>», который обладает </a:t>
            </a:r>
            <a:r>
              <a:rPr lang="ru-RU" dirty="0" smtClean="0">
                <a:solidFill>
                  <a:schemeClr val="tx1"/>
                </a:solidFill>
                <a:cs typeface="Calibri Light"/>
              </a:rPr>
              <a:t>огромным опытом в поиске людей, страдающих деменцией.</a:t>
            </a:r>
          </a:p>
          <a:p>
            <a:r>
              <a:rPr lang="ru-RU" dirty="0" smtClean="0">
                <a:solidFill>
                  <a:schemeClr val="tx1"/>
                </a:solidFill>
                <a:cs typeface="Calibri Light"/>
              </a:rPr>
              <a:t>Внедрение информационных браслетов в обиход  людей, страдающих деменции, позволит в кратчайшие сроки находить их в толпе. Также к поискам смогут подключаться обычные люди, что смогут сообщить о местоположении и направлении движения пропавшего.</a:t>
            </a:r>
          </a:p>
        </p:txBody>
      </p:sp>
      <p:sp>
        <p:nvSpPr>
          <p:cNvPr id="8" name="Rectangle 7">
            <a:extLst>
              <a:ext uri="{FF2B5EF4-FFF2-40B4-BE49-F238E27FC236}">
                <a16:creationId xmlns="" xmlns:a16="http://schemas.microsoft.com/office/drawing/2014/main" id="{67218665-EA77-40EC-8172-4F17E2DEDB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55992" y="0"/>
            <a:ext cx="4636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 xmlns:a16="http://schemas.microsoft.com/office/drawing/2014/main" id="{F5353D53-8339-4FC2-8479-99C5CDB60BD6}"/>
              </a:ext>
            </a:extLst>
          </p:cNvPr>
          <p:cNvSpPr>
            <a:spLocks noGrp="1"/>
          </p:cNvSpPr>
          <p:nvPr>
            <p:ph type="title"/>
          </p:nvPr>
        </p:nvSpPr>
        <p:spPr>
          <a:xfrm>
            <a:off x="7869382" y="643467"/>
            <a:ext cx="3962400" cy="5584296"/>
          </a:xfrm>
        </p:spPr>
        <p:txBody>
          <a:bodyPr anchor="ctr">
            <a:normAutofit/>
          </a:bodyPr>
          <a:lstStyle/>
          <a:p>
            <a:r>
              <a:rPr lang="ru-RU" sz="4000" dirty="0" smtClean="0">
                <a:solidFill>
                  <a:srgbClr val="FFFFFF"/>
                </a:solidFill>
              </a:rPr>
              <a:t>Сотрудничество с поисковым отрядом </a:t>
            </a:r>
            <a:br>
              <a:rPr lang="ru-RU" sz="4000" dirty="0" smtClean="0">
                <a:solidFill>
                  <a:srgbClr val="FFFFFF"/>
                </a:solidFill>
              </a:rPr>
            </a:br>
            <a:r>
              <a:rPr lang="ru-RU" sz="4000" dirty="0" smtClean="0">
                <a:solidFill>
                  <a:srgbClr val="FFFFFF"/>
                </a:solidFill>
              </a:rPr>
              <a:t>«Лиза </a:t>
            </a:r>
            <a:r>
              <a:rPr lang="ru-RU" sz="4000" dirty="0" err="1" smtClean="0">
                <a:solidFill>
                  <a:srgbClr val="FFFFFF"/>
                </a:solidFill>
              </a:rPr>
              <a:t>Алерт</a:t>
            </a:r>
            <a:r>
              <a:rPr lang="ru-RU" sz="4000" dirty="0" smtClean="0">
                <a:solidFill>
                  <a:srgbClr val="FFFFFF"/>
                </a:solidFill>
              </a:rPr>
              <a:t>»</a:t>
            </a:r>
            <a:endParaRPr lang="ru-RU" sz="4000" dirty="0">
              <a:solidFill>
                <a:srgbClr val="FFFFFF"/>
              </a:solidFill>
            </a:endParaRPr>
          </a:p>
        </p:txBody>
      </p:sp>
    </p:spTree>
    <p:extLst>
      <p:ext uri="{BB962C8B-B14F-4D97-AF65-F5344CB8AC3E}">
        <p14:creationId xmlns="" xmlns:p14="http://schemas.microsoft.com/office/powerpoint/2010/main" val="8167863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ksXrWX8OOrQ.jpg"/>
          <p:cNvPicPr>
            <a:picLocks noGrp="1" noChangeAspect="1"/>
          </p:cNvPicPr>
          <p:nvPr>
            <p:ph idx="1"/>
          </p:nvPr>
        </p:nvPicPr>
        <p:blipFill>
          <a:blip r:embed="rId2" cstate="print"/>
          <a:stretch>
            <a:fillRect/>
          </a:stretch>
        </p:blipFill>
        <p:spPr>
          <a:xfrm>
            <a:off x="0" y="859138"/>
            <a:ext cx="7523163" cy="5319111"/>
          </a:xfrm>
        </p:spPr>
      </p:pic>
      <p:sp>
        <p:nvSpPr>
          <p:cNvPr id="8" name="Rectangle 7">
            <a:extLst>
              <a:ext uri="{FF2B5EF4-FFF2-40B4-BE49-F238E27FC236}">
                <a16:creationId xmlns="" xmlns:a16="http://schemas.microsoft.com/office/drawing/2014/main" id="{67218665-EA77-40EC-8172-4F17E2DEDB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55992" y="0"/>
            <a:ext cx="4636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 xmlns:a16="http://schemas.microsoft.com/office/drawing/2014/main" id="{F5353D53-8339-4FC2-8479-99C5CDB60BD6}"/>
              </a:ext>
            </a:extLst>
          </p:cNvPr>
          <p:cNvSpPr>
            <a:spLocks noGrp="1"/>
          </p:cNvSpPr>
          <p:nvPr>
            <p:ph type="title"/>
          </p:nvPr>
        </p:nvSpPr>
        <p:spPr>
          <a:xfrm>
            <a:off x="7924800" y="643467"/>
            <a:ext cx="3920836" cy="5584296"/>
          </a:xfrm>
        </p:spPr>
        <p:txBody>
          <a:bodyPr anchor="ctr">
            <a:normAutofit/>
          </a:bodyPr>
          <a:lstStyle/>
          <a:p>
            <a:r>
              <a:rPr lang="ru-RU" sz="4000" dirty="0" smtClean="0">
                <a:solidFill>
                  <a:srgbClr val="FFFFFF"/>
                </a:solidFill>
              </a:rPr>
              <a:t>Информационные памятки для правильного взаимодействия</a:t>
            </a:r>
            <a:endParaRPr lang="ru-RU" sz="4000" dirty="0">
              <a:solidFill>
                <a:srgbClr val="FFFFFF"/>
              </a:solidFill>
            </a:endParaRPr>
          </a:p>
        </p:txBody>
      </p:sp>
    </p:spTree>
    <p:extLst>
      <p:ext uri="{BB962C8B-B14F-4D97-AF65-F5344CB8AC3E}">
        <p14:creationId xmlns="" xmlns:p14="http://schemas.microsoft.com/office/powerpoint/2010/main" val="8167863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AD6F6937-3B5A-4391-9F37-58A571B362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4059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 xmlns:a16="http://schemas.microsoft.com/office/drawing/2014/main" id="{CF03FA23-BCBB-4275-AD80-71EEFCC34495}"/>
              </a:ext>
            </a:extLst>
          </p:cNvPr>
          <p:cNvSpPr>
            <a:spLocks noGrp="1"/>
          </p:cNvSpPr>
          <p:nvPr>
            <p:ph type="title"/>
          </p:nvPr>
        </p:nvSpPr>
        <p:spPr>
          <a:xfrm>
            <a:off x="374073" y="936711"/>
            <a:ext cx="3505199" cy="4984578"/>
          </a:xfrm>
        </p:spPr>
        <p:txBody>
          <a:bodyPr>
            <a:normAutofit/>
          </a:bodyPr>
          <a:lstStyle/>
          <a:p>
            <a:r>
              <a:rPr lang="ru-RU" sz="4400" dirty="0" smtClean="0">
                <a:solidFill>
                  <a:srgbClr val="FFFFFF"/>
                </a:solidFill>
              </a:rPr>
              <a:t>Спасибо за внимание!</a:t>
            </a:r>
            <a:endParaRPr lang="ru-RU" sz="4400" dirty="0">
              <a:solidFill>
                <a:srgbClr val="FFFFFF"/>
              </a:solidFill>
            </a:endParaRPr>
          </a:p>
        </p:txBody>
      </p:sp>
      <p:pic>
        <p:nvPicPr>
          <p:cNvPr id="5" name="Содержимое 4" descr="Ph5.jpg"/>
          <p:cNvPicPr>
            <a:picLocks noGrp="1" noChangeAspect="1"/>
          </p:cNvPicPr>
          <p:nvPr>
            <p:ph idx="1"/>
          </p:nvPr>
        </p:nvPicPr>
        <p:blipFill>
          <a:blip r:embed="rId2" cstate="print"/>
          <a:stretch>
            <a:fillRect/>
          </a:stretch>
        </p:blipFill>
        <p:spPr>
          <a:xfrm>
            <a:off x="3569333" y="415636"/>
            <a:ext cx="8622667" cy="6442364"/>
          </a:xfrm>
        </p:spPr>
      </p:pic>
    </p:spTree>
    <p:extLst>
      <p:ext uri="{BB962C8B-B14F-4D97-AF65-F5344CB8AC3E}">
        <p14:creationId xmlns="" xmlns:p14="http://schemas.microsoft.com/office/powerpoint/2010/main" val="67780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 xmlns:a16="http://schemas.microsoft.com/office/drawing/2014/main" id="{8E7CFAA6-1DBB-43B0-BD82-2FB83CF4E4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 xmlns:a16="http://schemas.microsoft.com/office/drawing/2014/main" id="{CD0D3524-B441-4BFE-8FA0-E3767CC16750}"/>
              </a:ext>
            </a:extLst>
          </p:cNvPr>
          <p:cNvSpPr>
            <a:spLocks noGrp="1"/>
          </p:cNvSpPr>
          <p:nvPr>
            <p:ph type="title"/>
          </p:nvPr>
        </p:nvSpPr>
        <p:spPr>
          <a:xfrm>
            <a:off x="678590" y="1055399"/>
            <a:ext cx="3947998" cy="5492750"/>
          </a:xfrm>
        </p:spPr>
        <p:txBody>
          <a:bodyPr>
            <a:normAutofit/>
          </a:bodyPr>
          <a:lstStyle/>
          <a:p>
            <a:r>
              <a:rPr lang="ru-RU" sz="4700" b="1" cap="all" dirty="0">
                <a:solidFill>
                  <a:srgbClr val="FFFFFF"/>
                </a:solidFill>
                <a:ea typeface="+mj-lt"/>
                <a:cs typeface="+mj-lt"/>
              </a:rPr>
              <a:t>АКТУАЛЬНОСТЬ ПРОЕКТА</a:t>
            </a:r>
            <a:br>
              <a:rPr lang="ru-RU" sz="4700" b="1" cap="all" dirty="0">
                <a:solidFill>
                  <a:srgbClr val="FFFFFF"/>
                </a:solidFill>
                <a:ea typeface="+mj-lt"/>
                <a:cs typeface="+mj-lt"/>
              </a:rPr>
            </a:br>
            <a:endParaRPr lang="ru-RU" sz="4700" b="1" cap="all" dirty="0">
              <a:solidFill>
                <a:srgbClr val="FFFFFF"/>
              </a:solidFill>
              <a:ea typeface="+mj-lt"/>
              <a:cs typeface="+mj-lt"/>
            </a:endParaRPr>
          </a:p>
        </p:txBody>
      </p:sp>
      <p:cxnSp>
        <p:nvCxnSpPr>
          <p:cNvPr id="6" name="Straight Connector 9">
            <a:extLst>
              <a:ext uri="{FF2B5EF4-FFF2-40B4-BE49-F238E27FC236}">
                <a16:creationId xmlns="" xmlns:a16="http://schemas.microsoft.com/office/drawing/2014/main" id="{9E13708B-D2E3-41E3-BD49-F910056473E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971323" y="2211346"/>
            <a:ext cx="0" cy="2349584"/>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Объект 2">
            <a:extLst>
              <a:ext uri="{FF2B5EF4-FFF2-40B4-BE49-F238E27FC236}">
                <a16:creationId xmlns="" xmlns:a16="http://schemas.microsoft.com/office/drawing/2014/main" id="{D41C33BC-7748-4AE0-8E16-22BBB3031596}"/>
              </a:ext>
            </a:extLst>
          </p:cNvPr>
          <p:cNvSpPr>
            <a:spLocks noGrp="1"/>
          </p:cNvSpPr>
          <p:nvPr>
            <p:ph idx="1"/>
          </p:nvPr>
        </p:nvSpPr>
        <p:spPr>
          <a:xfrm>
            <a:off x="5288349" y="639764"/>
            <a:ext cx="6142032" cy="5492749"/>
          </a:xfrm>
        </p:spPr>
        <p:txBody>
          <a:bodyPr vert="horz" lIns="91440" tIns="45720" rIns="91440" bIns="45720" rtlCol="0" anchor="ctr">
            <a:normAutofit/>
          </a:bodyPr>
          <a:lstStyle/>
          <a:p>
            <a:r>
              <a:rPr lang="ru-RU" dirty="0">
                <a:solidFill>
                  <a:schemeClr val="tx1"/>
                </a:solidFill>
                <a:ea typeface="+mn-lt"/>
                <a:cs typeface="+mn-lt"/>
              </a:rPr>
              <a:t>Проект является одним из аспектов реализации Национального проекта Здравоохранение и направлен на формирование специальных средств обеспечения безопасности </a:t>
            </a:r>
            <a:r>
              <a:rPr lang="ru-RU" dirty="0" smtClean="0">
                <a:solidFill>
                  <a:schemeClr val="tx1"/>
                </a:solidFill>
                <a:ea typeface="+mn-lt"/>
                <a:cs typeface="+mn-lt"/>
              </a:rPr>
              <a:t>людей,  страдающих деменцией. </a:t>
            </a:r>
            <a:r>
              <a:rPr lang="ru-RU" dirty="0">
                <a:solidFill>
                  <a:schemeClr val="tx1"/>
                </a:solidFill>
                <a:ea typeface="+mn-lt"/>
                <a:cs typeface="+mn-lt"/>
              </a:rPr>
              <a:t>Согласно данным общественных организаций именно эта категория граждан нуждается в дополнительной системе контроля и обеспечения безопасности жизнедеятельности.</a:t>
            </a:r>
            <a:endParaRPr lang="ru-RU" dirty="0">
              <a:solidFill>
                <a:schemeClr val="tx1"/>
              </a:solidFill>
            </a:endParaRPr>
          </a:p>
        </p:txBody>
      </p:sp>
    </p:spTree>
    <p:extLst>
      <p:ext uri="{BB962C8B-B14F-4D97-AF65-F5344CB8AC3E}">
        <p14:creationId xmlns="" xmlns:p14="http://schemas.microsoft.com/office/powerpoint/2010/main" val="2412680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BD976C13-68E6-4E25-B13E-FC3A2D3F66E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7" name="Rectangle 16">
            <a:extLst>
              <a:ext uri="{FF2B5EF4-FFF2-40B4-BE49-F238E27FC236}">
                <a16:creationId xmlns="" xmlns:a16="http://schemas.microsoft.com/office/drawing/2014/main" id="{1E24A02E-5FD2-428E-A1E4-FDF96B0B6CE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 xmlns:a16="http://schemas.microsoft.com/office/drawing/2014/main" id="{2808B93E-0C39-407B-943D-71F2BAFB4CB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 xmlns:a16="http://schemas.microsoft.com/office/drawing/2014/main" id="{C0530AF6-6A8A-41A4-942E-AF39B4200DB3}"/>
              </a:ext>
            </a:extLst>
          </p:cNvPr>
          <p:cNvSpPr>
            <a:spLocks noGrp="1"/>
          </p:cNvSpPr>
          <p:nvPr>
            <p:ph type="title"/>
          </p:nvPr>
        </p:nvSpPr>
        <p:spPr>
          <a:xfrm>
            <a:off x="603503" y="770466"/>
            <a:ext cx="9292209" cy="4123267"/>
          </a:xfrm>
        </p:spPr>
        <p:txBody>
          <a:bodyPr vert="horz" lIns="91440" tIns="45720" rIns="91440" bIns="45720" rtlCol="0" anchor="b">
            <a:normAutofit/>
          </a:bodyPr>
          <a:lstStyle/>
          <a:p>
            <a:pPr>
              <a:lnSpc>
                <a:spcPct val="80000"/>
              </a:lnSpc>
            </a:pPr>
            <a:r>
              <a:rPr lang="en-US" sz="9600" b="1" cap="all">
                <a:solidFill>
                  <a:schemeClr val="accent1">
                    <a:lumMod val="75000"/>
                  </a:schemeClr>
                </a:solidFill>
              </a:rPr>
              <a:t>ЦЕЛЬ ПРОЕКТА</a:t>
            </a:r>
            <a:endParaRPr lang="en-US" sz="9600">
              <a:solidFill>
                <a:schemeClr val="accent1">
                  <a:lumMod val="75000"/>
                </a:schemeClr>
              </a:solidFill>
            </a:endParaRPr>
          </a:p>
        </p:txBody>
      </p:sp>
      <p:sp>
        <p:nvSpPr>
          <p:cNvPr id="21" name="Rectangle 20">
            <a:extLst>
              <a:ext uri="{FF2B5EF4-FFF2-40B4-BE49-F238E27FC236}">
                <a16:creationId xmlns="" xmlns:a16="http://schemas.microsoft.com/office/drawing/2014/main" id="{7C7E1896-2992-48D4-85AC-95AB8AB147E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5215466"/>
            <a:ext cx="12192000" cy="164253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Объект 2">
            <a:extLst>
              <a:ext uri="{FF2B5EF4-FFF2-40B4-BE49-F238E27FC236}">
                <a16:creationId xmlns="" xmlns:a16="http://schemas.microsoft.com/office/drawing/2014/main" id="{7ADA675C-CC2B-4CA7-A139-C5559D3B3E5B}"/>
              </a:ext>
            </a:extLst>
          </p:cNvPr>
          <p:cNvSpPr>
            <a:spLocks noGrp="1"/>
          </p:cNvSpPr>
          <p:nvPr>
            <p:ph idx="1"/>
          </p:nvPr>
        </p:nvSpPr>
        <p:spPr>
          <a:xfrm>
            <a:off x="667512" y="5537199"/>
            <a:ext cx="9228201" cy="800545"/>
          </a:xfrm>
        </p:spPr>
        <p:txBody>
          <a:bodyPr vert="horz" lIns="91440" tIns="45720" rIns="91440" bIns="45720" rtlCol="0">
            <a:normAutofit/>
          </a:bodyPr>
          <a:lstStyle/>
          <a:p>
            <a:pPr marL="0" indent="0">
              <a:buNone/>
            </a:pPr>
            <a:r>
              <a:rPr lang="en-US" sz="2500" dirty="0">
                <a:solidFill>
                  <a:srgbClr val="FFFFFF"/>
                </a:solidFill>
                <a:latin typeface="+mj-lt"/>
              </a:rPr>
              <a:t>Повышение </a:t>
            </a:r>
            <a:r>
              <a:rPr lang="en-US" sz="2500" dirty="0" err="1">
                <a:solidFill>
                  <a:srgbClr val="FFFFFF"/>
                </a:solidFill>
                <a:latin typeface="+mj-lt"/>
              </a:rPr>
              <a:t>безопасности</a:t>
            </a:r>
            <a:r>
              <a:rPr lang="en-US" sz="2500" dirty="0">
                <a:solidFill>
                  <a:srgbClr val="FFFFFF"/>
                </a:solidFill>
                <a:latin typeface="+mj-lt"/>
              </a:rPr>
              <a:t> </a:t>
            </a:r>
            <a:r>
              <a:rPr lang="en-US" sz="2500" dirty="0" err="1" smtClean="0">
                <a:solidFill>
                  <a:srgbClr val="FFFFFF"/>
                </a:solidFill>
                <a:latin typeface="+mj-lt"/>
              </a:rPr>
              <a:t>людей</a:t>
            </a:r>
            <a:r>
              <a:rPr lang="ru-RU" sz="2500" dirty="0" smtClean="0">
                <a:solidFill>
                  <a:srgbClr val="FFFFFF"/>
                </a:solidFill>
                <a:latin typeface="+mj-lt"/>
              </a:rPr>
              <a:t>,</a:t>
            </a:r>
            <a:r>
              <a:rPr lang="en-US" sz="2500" dirty="0" smtClean="0">
                <a:solidFill>
                  <a:srgbClr val="FFFFFF"/>
                </a:solidFill>
                <a:latin typeface="+mj-lt"/>
              </a:rPr>
              <a:t> </a:t>
            </a:r>
            <a:r>
              <a:rPr lang="ru-RU" sz="2500" dirty="0" smtClean="0">
                <a:solidFill>
                  <a:srgbClr val="FFFFFF"/>
                </a:solidFill>
                <a:latin typeface="+mj-lt"/>
              </a:rPr>
              <a:t>страдающих деменцией,</a:t>
            </a:r>
            <a:r>
              <a:rPr lang="en-US" sz="2500" dirty="0" smtClean="0">
                <a:solidFill>
                  <a:srgbClr val="FFFFFF"/>
                </a:solidFill>
                <a:latin typeface="+mj-lt"/>
              </a:rPr>
              <a:t> </a:t>
            </a:r>
            <a:r>
              <a:rPr lang="en-US" sz="2500" dirty="0" err="1">
                <a:solidFill>
                  <a:srgbClr val="FFFFFF"/>
                </a:solidFill>
                <a:latin typeface="+mj-lt"/>
              </a:rPr>
              <a:t>посредством</a:t>
            </a:r>
            <a:r>
              <a:rPr lang="en-US" sz="2500" dirty="0">
                <a:solidFill>
                  <a:srgbClr val="FFFFFF"/>
                </a:solidFill>
                <a:latin typeface="+mj-lt"/>
              </a:rPr>
              <a:t> </a:t>
            </a:r>
            <a:r>
              <a:rPr lang="en-US" sz="2500" dirty="0" err="1">
                <a:solidFill>
                  <a:srgbClr val="FFFFFF"/>
                </a:solidFill>
                <a:latin typeface="+mj-lt"/>
              </a:rPr>
              <a:t>создания</a:t>
            </a:r>
            <a:r>
              <a:rPr lang="en-US" sz="2500" dirty="0">
                <a:solidFill>
                  <a:srgbClr val="FFFFFF"/>
                </a:solidFill>
                <a:latin typeface="+mj-lt"/>
              </a:rPr>
              <a:t> </a:t>
            </a:r>
            <a:r>
              <a:rPr lang="en-US" sz="2500" dirty="0" err="1">
                <a:solidFill>
                  <a:srgbClr val="FFFFFF"/>
                </a:solidFill>
                <a:latin typeface="+mj-lt"/>
              </a:rPr>
              <a:t>личных</a:t>
            </a:r>
            <a:r>
              <a:rPr lang="en-US" sz="2500" dirty="0">
                <a:solidFill>
                  <a:srgbClr val="FFFFFF"/>
                </a:solidFill>
                <a:latin typeface="+mj-lt"/>
              </a:rPr>
              <a:t> </a:t>
            </a:r>
            <a:r>
              <a:rPr lang="en-US" sz="2500" dirty="0" err="1">
                <a:solidFill>
                  <a:srgbClr val="FFFFFF"/>
                </a:solidFill>
                <a:latin typeface="+mj-lt"/>
              </a:rPr>
              <a:t>информационных</a:t>
            </a:r>
            <a:r>
              <a:rPr lang="en-US" sz="2500" dirty="0">
                <a:solidFill>
                  <a:srgbClr val="FFFFFF"/>
                </a:solidFill>
                <a:latin typeface="+mj-lt"/>
              </a:rPr>
              <a:t> </a:t>
            </a:r>
            <a:r>
              <a:rPr lang="en-US" sz="2500" dirty="0" err="1">
                <a:solidFill>
                  <a:srgbClr val="FFFFFF"/>
                </a:solidFill>
                <a:latin typeface="+mj-lt"/>
              </a:rPr>
              <a:t>браслетов</a:t>
            </a:r>
            <a:r>
              <a:rPr lang="en-US" sz="2500" dirty="0">
                <a:solidFill>
                  <a:srgbClr val="FFFFFF"/>
                </a:solidFill>
                <a:latin typeface="+mj-lt"/>
              </a:rPr>
              <a:t>.</a:t>
            </a:r>
          </a:p>
        </p:txBody>
      </p:sp>
    </p:spTree>
    <p:extLst>
      <p:ext uri="{BB962C8B-B14F-4D97-AF65-F5344CB8AC3E}">
        <p14:creationId xmlns="" xmlns:p14="http://schemas.microsoft.com/office/powerpoint/2010/main" val="1456340222"/>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BD976C13-68E6-4E25-B13E-FC3A2D3F66E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 xmlns:a16="http://schemas.microsoft.com/office/drawing/2014/main" id="{E2FE3A7B-DDFF-4F81-8AAE-11D96D138C0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69825ADD-F95C-4747-9B41-5DB21C28E6D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3467" y="643467"/>
            <a:ext cx="10905065" cy="5571066"/>
          </a:xfrm>
          <a:prstGeom prst="rect">
            <a:avLst/>
          </a:prstGeom>
          <a:no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86791A8E-B2BA-467D-BB87-8CFBFB13AF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23900" y="726948"/>
            <a:ext cx="10744200" cy="5404104"/>
          </a:xfrm>
          <a:prstGeom prst="rect">
            <a:avLst/>
          </a:prstGeom>
          <a:no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Объект 2">
            <a:extLst>
              <a:ext uri="{FF2B5EF4-FFF2-40B4-BE49-F238E27FC236}">
                <a16:creationId xmlns="" xmlns:a16="http://schemas.microsoft.com/office/drawing/2014/main" id="{6766C51D-7B93-4FE7-B31E-6A0187E8A6AC}"/>
              </a:ext>
            </a:extLst>
          </p:cNvPr>
          <p:cNvSpPr>
            <a:spLocks noGrp="1"/>
          </p:cNvSpPr>
          <p:nvPr>
            <p:ph idx="1"/>
          </p:nvPr>
        </p:nvSpPr>
        <p:spPr>
          <a:xfrm>
            <a:off x="1286503" y="4064626"/>
            <a:ext cx="9607159" cy="1476235"/>
          </a:xfrm>
        </p:spPr>
        <p:txBody>
          <a:bodyPr vert="horz" lIns="91440" tIns="45720" rIns="91440" bIns="45720" rtlCol="0">
            <a:normAutofit/>
          </a:bodyPr>
          <a:lstStyle/>
          <a:p>
            <a:pPr marL="0" indent="0" algn="ctr">
              <a:buNone/>
            </a:pPr>
            <a:r>
              <a:rPr lang="en-US" sz="2800" dirty="0" err="1" smtClean="0">
                <a:solidFill>
                  <a:srgbClr val="FFFFFF"/>
                </a:solidFill>
                <a:latin typeface="+mj-lt"/>
              </a:rPr>
              <a:t>Люди</a:t>
            </a:r>
            <a:r>
              <a:rPr lang="ru-RU" sz="2800" dirty="0" smtClean="0">
                <a:solidFill>
                  <a:srgbClr val="FFFFFF"/>
                </a:solidFill>
                <a:latin typeface="+mj-lt"/>
              </a:rPr>
              <a:t>,</a:t>
            </a:r>
            <a:r>
              <a:rPr lang="en-US" sz="2800" dirty="0" smtClean="0">
                <a:solidFill>
                  <a:srgbClr val="FFFFFF"/>
                </a:solidFill>
                <a:latin typeface="+mj-lt"/>
              </a:rPr>
              <a:t> </a:t>
            </a:r>
            <a:r>
              <a:rPr lang="ru-RU" sz="2800" dirty="0" smtClean="0">
                <a:solidFill>
                  <a:srgbClr val="FFFFFF"/>
                </a:solidFill>
                <a:latin typeface="+mj-lt"/>
              </a:rPr>
              <a:t>страдающие деменцией,</a:t>
            </a:r>
            <a:r>
              <a:rPr lang="en-US" sz="2800" dirty="0" smtClean="0">
                <a:solidFill>
                  <a:srgbClr val="FFFFFF"/>
                </a:solidFill>
                <a:latin typeface="+mj-lt"/>
              </a:rPr>
              <a:t> </a:t>
            </a:r>
            <a:r>
              <a:rPr lang="en-US" sz="2800" dirty="0">
                <a:solidFill>
                  <a:srgbClr val="FFFFFF"/>
                </a:solidFill>
                <a:latin typeface="+mj-lt"/>
              </a:rPr>
              <a:t>и </a:t>
            </a:r>
            <a:r>
              <a:rPr lang="en-US" sz="2800" dirty="0" err="1">
                <a:solidFill>
                  <a:srgbClr val="FFFFFF"/>
                </a:solidFill>
                <a:latin typeface="+mj-lt"/>
              </a:rPr>
              <a:t>их</a:t>
            </a:r>
            <a:r>
              <a:rPr lang="en-US" sz="2800" dirty="0">
                <a:solidFill>
                  <a:srgbClr val="FFFFFF"/>
                </a:solidFill>
                <a:latin typeface="+mj-lt"/>
              </a:rPr>
              <a:t> </a:t>
            </a:r>
            <a:r>
              <a:rPr lang="en-US" sz="2800" dirty="0" err="1">
                <a:solidFill>
                  <a:srgbClr val="FFFFFF"/>
                </a:solidFill>
                <a:latin typeface="+mj-lt"/>
              </a:rPr>
              <a:t>родственники</a:t>
            </a:r>
            <a:r>
              <a:rPr lang="en-US" sz="2800" dirty="0">
                <a:solidFill>
                  <a:srgbClr val="FFFFFF"/>
                </a:solidFill>
                <a:latin typeface="+mj-lt"/>
              </a:rPr>
              <a:t>, </a:t>
            </a:r>
            <a:r>
              <a:rPr lang="en-US" sz="2800" dirty="0" err="1">
                <a:solidFill>
                  <a:srgbClr val="FFFFFF"/>
                </a:solidFill>
                <a:latin typeface="+mj-lt"/>
              </a:rPr>
              <a:t>поисково-спасательные</a:t>
            </a:r>
            <a:r>
              <a:rPr lang="en-US" sz="2800" dirty="0">
                <a:solidFill>
                  <a:srgbClr val="FFFFFF"/>
                </a:solidFill>
                <a:latin typeface="+mj-lt"/>
              </a:rPr>
              <a:t> </a:t>
            </a:r>
            <a:r>
              <a:rPr lang="en-US" sz="2800" dirty="0" err="1">
                <a:solidFill>
                  <a:srgbClr val="FFFFFF"/>
                </a:solidFill>
                <a:latin typeface="+mj-lt"/>
              </a:rPr>
              <a:t>организации</a:t>
            </a:r>
            <a:r>
              <a:rPr lang="en-US" sz="2800" dirty="0">
                <a:solidFill>
                  <a:srgbClr val="FFFFFF"/>
                </a:solidFill>
                <a:latin typeface="+mj-lt"/>
              </a:rPr>
              <a:t>, </a:t>
            </a:r>
            <a:r>
              <a:rPr lang="en-US" sz="2800" dirty="0" err="1">
                <a:solidFill>
                  <a:srgbClr val="FFFFFF"/>
                </a:solidFill>
                <a:latin typeface="+mj-lt"/>
              </a:rPr>
              <a:t>медицинские</a:t>
            </a:r>
            <a:r>
              <a:rPr lang="en-US" sz="2800" dirty="0">
                <a:solidFill>
                  <a:srgbClr val="FFFFFF"/>
                </a:solidFill>
                <a:latin typeface="+mj-lt"/>
              </a:rPr>
              <a:t> и </a:t>
            </a:r>
            <a:r>
              <a:rPr lang="en-US" sz="2800" dirty="0" err="1">
                <a:solidFill>
                  <a:srgbClr val="FFFFFF"/>
                </a:solidFill>
                <a:latin typeface="+mj-lt"/>
              </a:rPr>
              <a:t>социальные</a:t>
            </a:r>
            <a:r>
              <a:rPr lang="en-US" sz="2800" dirty="0">
                <a:solidFill>
                  <a:srgbClr val="FFFFFF"/>
                </a:solidFill>
                <a:latin typeface="+mj-lt"/>
              </a:rPr>
              <a:t> </a:t>
            </a:r>
            <a:r>
              <a:rPr lang="en-US" sz="2800" dirty="0" err="1">
                <a:solidFill>
                  <a:srgbClr val="FFFFFF"/>
                </a:solidFill>
                <a:latin typeface="+mj-lt"/>
              </a:rPr>
              <a:t>службы</a:t>
            </a:r>
            <a:r>
              <a:rPr lang="en-US" sz="2800" dirty="0">
                <a:solidFill>
                  <a:srgbClr val="FFFFFF"/>
                </a:solidFill>
                <a:latin typeface="+mj-lt"/>
              </a:rPr>
              <a:t>.</a:t>
            </a:r>
          </a:p>
        </p:txBody>
      </p:sp>
      <p:sp>
        <p:nvSpPr>
          <p:cNvPr id="2" name="Заголовок 1">
            <a:extLst>
              <a:ext uri="{FF2B5EF4-FFF2-40B4-BE49-F238E27FC236}">
                <a16:creationId xmlns="" xmlns:a16="http://schemas.microsoft.com/office/drawing/2014/main" id="{3388A34E-379B-49DA-907D-04B5203AB062}"/>
              </a:ext>
            </a:extLst>
          </p:cNvPr>
          <p:cNvSpPr>
            <a:spLocks noGrp="1"/>
          </p:cNvSpPr>
          <p:nvPr>
            <p:ph type="title"/>
          </p:nvPr>
        </p:nvSpPr>
        <p:spPr>
          <a:xfrm>
            <a:off x="1286503" y="1285196"/>
            <a:ext cx="9607160" cy="2779429"/>
          </a:xfrm>
        </p:spPr>
        <p:txBody>
          <a:bodyPr vert="horz" lIns="91440" tIns="45720" rIns="91440" bIns="45720" rtlCol="0" anchor="b">
            <a:normAutofit/>
          </a:bodyPr>
          <a:lstStyle/>
          <a:p>
            <a:pPr algn="ctr">
              <a:lnSpc>
                <a:spcPct val="80000"/>
              </a:lnSpc>
            </a:pPr>
            <a:r>
              <a:rPr lang="en-US" sz="7200" b="1" cap="all">
                <a:solidFill>
                  <a:srgbClr val="FFFFFF"/>
                </a:solidFill>
              </a:rPr>
              <a:t>ЦЕЛЕВАЯ АУДИТОРИЯ ПРОЕКТА</a:t>
            </a:r>
            <a:endParaRPr lang="en-US" sz="7200">
              <a:solidFill>
                <a:srgbClr val="FFFFFF"/>
              </a:solidFill>
            </a:endParaRPr>
          </a:p>
        </p:txBody>
      </p:sp>
    </p:spTree>
    <p:extLst>
      <p:ext uri="{BB962C8B-B14F-4D97-AF65-F5344CB8AC3E}">
        <p14:creationId xmlns="" xmlns:p14="http://schemas.microsoft.com/office/powerpoint/2010/main" val="1618978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AD6F6937-3B5A-4391-9F37-58A571B362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4059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 xmlns:a16="http://schemas.microsoft.com/office/drawing/2014/main" id="{CF03FA23-BCBB-4275-AD80-71EEFCC34495}"/>
              </a:ext>
            </a:extLst>
          </p:cNvPr>
          <p:cNvSpPr>
            <a:spLocks noGrp="1"/>
          </p:cNvSpPr>
          <p:nvPr>
            <p:ph type="title"/>
          </p:nvPr>
        </p:nvSpPr>
        <p:spPr>
          <a:xfrm>
            <a:off x="263238" y="443346"/>
            <a:ext cx="3726872" cy="6054436"/>
          </a:xfrm>
        </p:spPr>
        <p:txBody>
          <a:bodyPr>
            <a:normAutofit/>
          </a:bodyPr>
          <a:lstStyle/>
          <a:p>
            <a:r>
              <a:rPr lang="ru-RU" sz="4400" dirty="0" smtClean="0">
                <a:solidFill>
                  <a:srgbClr val="FFFFFF"/>
                </a:solidFill>
              </a:rPr>
              <a:t>Деменция – проблема будущего</a:t>
            </a:r>
            <a:endParaRPr lang="ru-RU" sz="4400" dirty="0">
              <a:solidFill>
                <a:srgbClr val="FFFFFF"/>
              </a:solidFill>
            </a:endParaRPr>
          </a:p>
        </p:txBody>
      </p:sp>
      <p:sp>
        <p:nvSpPr>
          <p:cNvPr id="3" name="Объект 2">
            <a:extLst>
              <a:ext uri="{FF2B5EF4-FFF2-40B4-BE49-F238E27FC236}">
                <a16:creationId xmlns="" xmlns:a16="http://schemas.microsoft.com/office/drawing/2014/main" id="{41601F3B-430E-411A-AEFA-20C4D8487DCE}"/>
              </a:ext>
            </a:extLst>
          </p:cNvPr>
          <p:cNvSpPr>
            <a:spLocks noGrp="1"/>
          </p:cNvSpPr>
          <p:nvPr>
            <p:ph idx="1"/>
          </p:nvPr>
        </p:nvSpPr>
        <p:spPr>
          <a:xfrm>
            <a:off x="4184073" y="174712"/>
            <a:ext cx="7813963" cy="4231033"/>
          </a:xfrm>
        </p:spPr>
        <p:txBody>
          <a:bodyPr vert="horz" lIns="91440" tIns="45720" rIns="91440" bIns="45720" rtlCol="0" anchor="ctr">
            <a:normAutofit/>
          </a:bodyPr>
          <a:lstStyle/>
          <a:p>
            <a:r>
              <a:rPr lang="ru-RU" dirty="0" smtClean="0">
                <a:solidFill>
                  <a:schemeClr val="tx1"/>
                </a:solidFill>
              </a:rPr>
              <a:t>По оценкам, в 2015 году во всем мире насчитывалось 47 миллионов человек с деменцией. Среди них 58% людей живут в странах с низким и средним уровнем дохода, и, по прогнозам, к 2050 году этот показатель возрастет до 71 процентов. </a:t>
            </a:r>
          </a:p>
          <a:p>
            <a:r>
              <a:rPr lang="ru-RU" dirty="0" smtClean="0">
                <a:solidFill>
                  <a:schemeClr val="tx1"/>
                </a:solidFill>
              </a:rPr>
              <a:t>Ежегодное общее число новых случаев деменции во всем мире приближается к 9,9 миллиона, что означает один новый случай каждые три секунды. Ожидается, что число людей с деменцией составит 75 миллионов случаев в 2030 году и 132 миллиона в 2050 году.</a:t>
            </a:r>
            <a:endParaRPr lang="ru-RU" dirty="0">
              <a:solidFill>
                <a:schemeClr val="tx1"/>
              </a:solidFill>
            </a:endParaRPr>
          </a:p>
        </p:txBody>
      </p:sp>
      <p:graphicFrame>
        <p:nvGraphicFramePr>
          <p:cNvPr id="5" name="Диаграмма 4"/>
          <p:cNvGraphicFramePr/>
          <p:nvPr/>
        </p:nvGraphicFramePr>
        <p:xfrm>
          <a:off x="4419601" y="3962400"/>
          <a:ext cx="7495308" cy="2895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67780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AD6F6937-3B5A-4391-9F37-58A571B362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4059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 xmlns:a16="http://schemas.microsoft.com/office/drawing/2014/main" id="{CF03FA23-BCBB-4275-AD80-71EEFCC34495}"/>
              </a:ext>
            </a:extLst>
          </p:cNvPr>
          <p:cNvSpPr>
            <a:spLocks noGrp="1"/>
          </p:cNvSpPr>
          <p:nvPr>
            <p:ph type="title"/>
          </p:nvPr>
        </p:nvSpPr>
        <p:spPr>
          <a:xfrm>
            <a:off x="657224" y="936711"/>
            <a:ext cx="2988265" cy="4984578"/>
          </a:xfrm>
        </p:spPr>
        <p:txBody>
          <a:bodyPr>
            <a:normAutofit/>
          </a:bodyPr>
          <a:lstStyle/>
          <a:p>
            <a:r>
              <a:rPr lang="ru-RU" sz="4400" dirty="0" smtClean="0">
                <a:solidFill>
                  <a:srgbClr val="FFFFFF"/>
                </a:solidFill>
              </a:rPr>
              <a:t>Деменция </a:t>
            </a:r>
            <a:br>
              <a:rPr lang="ru-RU" sz="4400" dirty="0" smtClean="0">
                <a:solidFill>
                  <a:srgbClr val="FFFFFF"/>
                </a:solidFill>
              </a:rPr>
            </a:br>
            <a:r>
              <a:rPr lang="ru-RU" sz="4400" dirty="0" smtClean="0">
                <a:solidFill>
                  <a:srgbClr val="FFFFFF"/>
                </a:solidFill>
              </a:rPr>
              <a:t>в России</a:t>
            </a:r>
            <a:endParaRPr lang="ru-RU" sz="4400" dirty="0">
              <a:solidFill>
                <a:srgbClr val="FFFFFF"/>
              </a:solidFill>
            </a:endParaRPr>
          </a:p>
        </p:txBody>
      </p:sp>
      <p:sp>
        <p:nvSpPr>
          <p:cNvPr id="3" name="Объект 2">
            <a:extLst>
              <a:ext uri="{FF2B5EF4-FFF2-40B4-BE49-F238E27FC236}">
                <a16:creationId xmlns="" xmlns:a16="http://schemas.microsoft.com/office/drawing/2014/main" id="{41601F3B-430E-411A-AEFA-20C4D8487DCE}"/>
              </a:ext>
            </a:extLst>
          </p:cNvPr>
          <p:cNvSpPr>
            <a:spLocks noGrp="1"/>
          </p:cNvSpPr>
          <p:nvPr>
            <p:ph idx="1"/>
          </p:nvPr>
        </p:nvSpPr>
        <p:spPr>
          <a:xfrm>
            <a:off x="4614389" y="936711"/>
            <a:ext cx="6815992" cy="4984578"/>
          </a:xfrm>
        </p:spPr>
        <p:txBody>
          <a:bodyPr vert="horz" lIns="91440" tIns="45720" rIns="91440" bIns="45720" rtlCol="0" anchor="ctr">
            <a:normAutofit lnSpcReduction="10000"/>
          </a:bodyPr>
          <a:lstStyle/>
          <a:p>
            <a:r>
              <a:rPr lang="ru-RU" dirty="0" smtClean="0">
                <a:solidFill>
                  <a:schemeClr val="tx1"/>
                </a:solidFill>
              </a:rPr>
              <a:t>В целом сегодня в России от 1,5 до 2-х миллионов больных с этим опасным нарушением, а это значит, что мы входим в первую десятку по числу заболевших. При этом данных об увеличении показателей просто нет, поскольку еще 10 лет назад на проблемы слабоумия пожилых в России не обращалось ровно никакого внимания. Картина только начинает меняться, а гериатрия вводиться в систему здравоохранения, как отдельная область, требующая дополнительного изучения и развития. Дополнительно можно отметить, что с таким сложным подходом к постановке диагноза болезнь Альцгеймера, адекватное лечение, учитывающее истинные причины заболевания, получает всего около 5% пациентов с деменцией.</a:t>
            </a:r>
            <a:endParaRPr lang="ru-RU" dirty="0">
              <a:solidFill>
                <a:schemeClr val="tx1"/>
              </a:solidFill>
            </a:endParaRPr>
          </a:p>
        </p:txBody>
      </p:sp>
    </p:spTree>
    <p:extLst>
      <p:ext uri="{BB962C8B-B14F-4D97-AF65-F5344CB8AC3E}">
        <p14:creationId xmlns="" xmlns:p14="http://schemas.microsoft.com/office/powerpoint/2010/main" val="67780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AD6F6937-3B5A-4391-9F37-58A571B362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4059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 xmlns:a16="http://schemas.microsoft.com/office/drawing/2014/main" id="{CF03FA23-BCBB-4275-AD80-71EEFCC34495}"/>
              </a:ext>
            </a:extLst>
          </p:cNvPr>
          <p:cNvSpPr>
            <a:spLocks noGrp="1"/>
          </p:cNvSpPr>
          <p:nvPr>
            <p:ph type="title"/>
          </p:nvPr>
        </p:nvSpPr>
        <p:spPr>
          <a:xfrm>
            <a:off x="657224" y="936711"/>
            <a:ext cx="2988265" cy="4984578"/>
          </a:xfrm>
        </p:spPr>
        <p:txBody>
          <a:bodyPr>
            <a:normAutofit/>
          </a:bodyPr>
          <a:lstStyle/>
          <a:p>
            <a:r>
              <a:rPr lang="ru-RU" sz="4400" b="1" dirty="0" smtClean="0">
                <a:solidFill>
                  <a:srgbClr val="FFFFFF"/>
                </a:solidFill>
                <a:cs typeface="Calibri Light"/>
              </a:rPr>
              <a:t>СУТЬ</a:t>
            </a:r>
            <a:br>
              <a:rPr lang="ru-RU" sz="4400" b="1" dirty="0" smtClean="0">
                <a:solidFill>
                  <a:srgbClr val="FFFFFF"/>
                </a:solidFill>
                <a:cs typeface="Calibri Light"/>
              </a:rPr>
            </a:br>
            <a:r>
              <a:rPr lang="ru-RU" sz="4400" b="1" dirty="0" smtClean="0">
                <a:solidFill>
                  <a:srgbClr val="FFFFFF"/>
                </a:solidFill>
                <a:cs typeface="Calibri Light"/>
              </a:rPr>
              <a:t>ПРОЕКТА</a:t>
            </a:r>
            <a:endParaRPr lang="ru-RU" sz="4400" b="1" dirty="0">
              <a:solidFill>
                <a:srgbClr val="FFFFFF"/>
              </a:solidFill>
            </a:endParaRPr>
          </a:p>
        </p:txBody>
      </p:sp>
      <p:sp>
        <p:nvSpPr>
          <p:cNvPr id="3" name="Объект 2">
            <a:extLst>
              <a:ext uri="{FF2B5EF4-FFF2-40B4-BE49-F238E27FC236}">
                <a16:creationId xmlns="" xmlns:a16="http://schemas.microsoft.com/office/drawing/2014/main" id="{41601F3B-430E-411A-AEFA-20C4D8487DCE}"/>
              </a:ext>
            </a:extLst>
          </p:cNvPr>
          <p:cNvSpPr>
            <a:spLocks noGrp="1"/>
          </p:cNvSpPr>
          <p:nvPr>
            <p:ph idx="1"/>
          </p:nvPr>
        </p:nvSpPr>
        <p:spPr>
          <a:xfrm>
            <a:off x="4614389" y="936711"/>
            <a:ext cx="6815992" cy="4984578"/>
          </a:xfrm>
        </p:spPr>
        <p:txBody>
          <a:bodyPr vert="horz" lIns="91440" tIns="45720" rIns="91440" bIns="45720" rtlCol="0" anchor="ctr">
            <a:normAutofit/>
          </a:bodyPr>
          <a:lstStyle/>
          <a:p>
            <a:r>
              <a:rPr lang="ru-RU" dirty="0" smtClean="0">
                <a:solidFill>
                  <a:schemeClr val="tx1"/>
                </a:solidFill>
                <a:cs typeface="Calibri Light"/>
              </a:rPr>
              <a:t>Человек, страдающий деменцией, </a:t>
            </a:r>
            <a:r>
              <a:rPr lang="ru-RU" dirty="0">
                <a:solidFill>
                  <a:schemeClr val="tx1"/>
                </a:solidFill>
                <a:cs typeface="Calibri Light"/>
              </a:rPr>
              <a:t>носит силиконовый браслет, на котором находится необходимая индивидуальная информация, что в </a:t>
            </a:r>
            <a:r>
              <a:rPr lang="ru-RU" dirty="0" smtClean="0">
                <a:solidFill>
                  <a:schemeClr val="tx1"/>
                </a:solidFill>
                <a:cs typeface="Calibri Light"/>
              </a:rPr>
              <a:t>кратчайшие </a:t>
            </a:r>
            <a:r>
              <a:rPr lang="ru-RU" dirty="0">
                <a:solidFill>
                  <a:schemeClr val="tx1"/>
                </a:solidFill>
                <a:cs typeface="Calibri Light"/>
              </a:rPr>
              <a:t>сроки </a:t>
            </a:r>
            <a:r>
              <a:rPr lang="ru-RU" dirty="0" smtClean="0">
                <a:solidFill>
                  <a:schemeClr val="tx1"/>
                </a:solidFill>
                <a:cs typeface="Calibri Light"/>
              </a:rPr>
              <a:t>позволит </a:t>
            </a:r>
            <a:r>
              <a:rPr lang="ru-RU" dirty="0">
                <a:solidFill>
                  <a:schemeClr val="tx1"/>
                </a:solidFill>
                <a:cs typeface="Calibri Light"/>
              </a:rPr>
              <a:t>связаться с родственниками, обратить внимание на медицинские особенности человека, сообщить место нахождения потерявшегося.</a:t>
            </a:r>
            <a:endParaRPr lang="ru-RU" dirty="0">
              <a:solidFill>
                <a:schemeClr val="tx1"/>
              </a:solidFill>
            </a:endParaRPr>
          </a:p>
        </p:txBody>
      </p:sp>
    </p:spTree>
    <p:extLst>
      <p:ext uri="{BB962C8B-B14F-4D97-AF65-F5344CB8AC3E}">
        <p14:creationId xmlns="" xmlns:p14="http://schemas.microsoft.com/office/powerpoint/2010/main" val="67780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BE5E2BDB-2312-4395-943F-652C51D7BD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55992" y="0"/>
            <a:ext cx="4636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 xmlns:a16="http://schemas.microsoft.com/office/drawing/2014/main" id="{B0205786-2FF6-4D51-AE61-12740276A5B1}"/>
              </a:ext>
            </a:extLst>
          </p:cNvPr>
          <p:cNvSpPr>
            <a:spLocks noGrp="1"/>
          </p:cNvSpPr>
          <p:nvPr>
            <p:ph type="title"/>
          </p:nvPr>
        </p:nvSpPr>
        <p:spPr>
          <a:xfrm>
            <a:off x="8227168" y="906703"/>
            <a:ext cx="3349075" cy="5584296"/>
          </a:xfrm>
        </p:spPr>
        <p:txBody>
          <a:bodyPr anchor="ctr">
            <a:normAutofit/>
          </a:bodyPr>
          <a:lstStyle/>
          <a:p>
            <a:r>
              <a:rPr lang="ru-RU" sz="4000" cap="all" dirty="0">
                <a:solidFill>
                  <a:srgbClr val="FFFFFF"/>
                </a:solidFill>
              </a:rPr>
              <a:t>ЗАДАЧИ ПРОЕКТА</a:t>
            </a:r>
            <a:endParaRPr lang="ru-RU" sz="4000" dirty="0">
              <a:solidFill>
                <a:srgbClr val="FFFFFF"/>
              </a:solidFill>
            </a:endParaRPr>
          </a:p>
          <a:p>
            <a:endParaRPr lang="ru-RU" sz="4000" dirty="0">
              <a:solidFill>
                <a:srgbClr val="FFFFFF"/>
              </a:solidFill>
              <a:cs typeface="Calibri Light"/>
            </a:endParaRPr>
          </a:p>
        </p:txBody>
      </p:sp>
      <p:graphicFrame>
        <p:nvGraphicFramePr>
          <p:cNvPr id="5" name="Объект 2">
            <a:extLst>
              <a:ext uri="{FF2B5EF4-FFF2-40B4-BE49-F238E27FC236}">
                <a16:creationId xmlns="" xmlns:a16="http://schemas.microsoft.com/office/drawing/2014/main" id="{2557EF3F-AB75-4620-B4AA-1D6D79CAD2E5}"/>
              </a:ext>
            </a:extLst>
          </p:cNvPr>
          <p:cNvGraphicFramePr>
            <a:graphicFrameLocks noGrp="1"/>
          </p:cNvGraphicFramePr>
          <p:nvPr>
            <p:ph idx="1"/>
            <p:extLst>
              <p:ext uri="{D42A27DB-BD31-4B8C-83A1-F6EECF244321}">
                <p14:modId xmlns="" xmlns:p14="http://schemas.microsoft.com/office/powerpoint/2010/main" val="2631406625"/>
              </p:ext>
            </p:extLst>
          </p:nvPr>
        </p:nvGraphicFramePr>
        <p:xfrm>
          <a:off x="360218" y="401782"/>
          <a:ext cx="6788728" cy="6033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586573866"/>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Metropolitan">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 xmlns:thm15="http://schemas.microsoft.com/office/thememl/2012/main" name="Metropolitan" id="{4C5440D6-04D2-4954-96CF-F251137069B2}" vid="{D5487D36-20B9-4AF8-9845-4EE893DA08C1}"/>
    </a:ext>
  </a:extLst>
</a:theme>
</file>

<file path=docProps/app.xml><?xml version="1.0" encoding="utf-8"?>
<Properties xmlns="http://schemas.openxmlformats.org/officeDocument/2006/extended-properties" xmlns:vt="http://schemas.openxmlformats.org/officeDocument/2006/docPropsVTypes">
  <TotalTime>1372</TotalTime>
  <Words>1343</Words>
  <Application>Microsoft Office PowerPoint</Application>
  <PresentationFormat>Произвольный</PresentationFormat>
  <Paragraphs>129</Paragraphs>
  <Slides>29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Metropolitan</vt:lpstr>
      <vt:lpstr>Информационные браслеты для людей, страдающих деменцией.</vt:lpstr>
      <vt:lpstr>Проблема:</vt:lpstr>
      <vt:lpstr>АКТУАЛЬНОСТЬ ПРОЕКТА </vt:lpstr>
      <vt:lpstr>ЦЕЛЬ ПРОЕКТА</vt:lpstr>
      <vt:lpstr>ЦЕЛЕВАЯ АУДИТОРИЯ ПРОЕКТА</vt:lpstr>
      <vt:lpstr>Деменция – проблема будущего</vt:lpstr>
      <vt:lpstr>Деменция  в России</vt:lpstr>
      <vt:lpstr>СУТЬ ПРОЕКТА</vt:lpstr>
      <vt:lpstr>ЗАДАЧИ ПРОЕКТА </vt:lpstr>
      <vt:lpstr>АНАЛИЗ РЫНКА, ЦЕЛЕВЫЕ СЕГМЕНТЫ</vt:lpstr>
      <vt:lpstr>Информация, содержащаяся на браслете</vt:lpstr>
      <vt:lpstr>Спонсоры/инвесторы</vt:lpstr>
      <vt:lpstr>Ключевые результаты проекта:</vt:lpstr>
      <vt:lpstr>Ожидаемые эффекты</vt:lpstr>
      <vt:lpstr>Новизна идеи проекта</vt:lpstr>
      <vt:lpstr>Текущая стадия зрелости проекта</vt:lpstr>
      <vt:lpstr>Прототип информационного браслета</vt:lpstr>
      <vt:lpstr>Смета расходов</vt:lpstr>
      <vt:lpstr>Информационное освещение деятельности проекта </vt:lpstr>
      <vt:lpstr>Матрица ролей и ключевых участников</vt:lpstr>
      <vt:lpstr>План реализации проекта</vt:lpstr>
      <vt:lpstr>Перечень рисков:</vt:lpstr>
      <vt:lpstr>Модернизация проекта</vt:lpstr>
      <vt:lpstr>Ограничения:</vt:lpstr>
      <vt:lpstr>Реализация проекта в условиях карантинных мер</vt:lpstr>
      <vt:lpstr>Эффекты от реализации проекта:</vt:lpstr>
      <vt:lpstr>Сотрудничество с поисковым отрядом  «Лиза Алерт»</vt:lpstr>
      <vt:lpstr>Информационные памятки для правильного взаимодействия</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
  <cp:lastModifiedBy>User</cp:lastModifiedBy>
  <cp:revision>303</cp:revision>
  <dcterms:created xsi:type="dcterms:W3CDTF">2020-05-22T20:10:48Z</dcterms:created>
  <dcterms:modified xsi:type="dcterms:W3CDTF">2021-07-05T11:01:23Z</dcterms:modified>
</cp:coreProperties>
</file>