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4" r:id="rId3"/>
    <p:sldId id="276" r:id="rId4"/>
    <p:sldId id="275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75" d="100"/>
          <a:sy n="75" d="100"/>
        </p:scale>
        <p:origin x="48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736D13-1185-4113-975B-23026E2FBFF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9814CF-2615-4D4F-8F7C-11B4E4FEF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"/>
          <a:stretch/>
        </p:blipFill>
        <p:spPr>
          <a:xfrm>
            <a:off x="0" y="0"/>
            <a:ext cx="911286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6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07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51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937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Ермакова</dc:creator>
  <cp:lastModifiedBy>ШКИ ст. Северская</cp:lastModifiedBy>
  <cp:revision>31</cp:revision>
  <dcterms:created xsi:type="dcterms:W3CDTF">2018-03-09T01:55:50Z</dcterms:created>
  <dcterms:modified xsi:type="dcterms:W3CDTF">2024-04-12T09:34:09Z</dcterms:modified>
</cp:coreProperties>
</file>