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59" r:id="rId3"/>
    <p:sldId id="258" r:id="rId4"/>
    <p:sldId id="260" r:id="rId5"/>
    <p:sldId id="261" r:id="rId6"/>
    <p:sldId id="262" r:id="rId7"/>
    <p:sldId id="266" r:id="rId8"/>
    <p:sldId id="267" r:id="rId9"/>
    <p:sldId id="268" r:id="rId10"/>
    <p:sldId id="263" r:id="rId11"/>
    <p:sldId id="264" r:id="rId12"/>
    <p:sldId id="269" r:id="rId13"/>
    <p:sldId id="265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5EE61B-33BD-4CCD-802F-12434518F503}" type="datetimeFigureOut">
              <a:rPr lang="ru-RU" smtClean="0"/>
              <a:t>19.03.2020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71052E-6F40-4EB3-AEFE-615FBAF8A5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73747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7DCBF-28B9-4571-8227-88D1A255E262}" type="datetimeFigureOut">
              <a:rPr lang="ru-RU" smtClean="0"/>
              <a:t>19.03.2020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B22AC-238A-42BF-B1A0-7288B6E636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00225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7DCBF-28B9-4571-8227-88D1A255E262}" type="datetimeFigureOut">
              <a:rPr lang="ru-RU" smtClean="0"/>
              <a:t>19.03.2020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B22AC-238A-42BF-B1A0-7288B6E636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81659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7DCBF-28B9-4571-8227-88D1A255E262}" type="datetimeFigureOut">
              <a:rPr lang="ru-RU" smtClean="0"/>
              <a:t>19.03.2020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B22AC-238A-42BF-B1A0-7288B6E636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67573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7DCBF-28B9-4571-8227-88D1A255E262}" type="datetimeFigureOut">
              <a:rPr lang="ru-RU" smtClean="0"/>
              <a:t>19.03.2020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B22AC-238A-42BF-B1A0-7288B6E636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5036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7DCBF-28B9-4571-8227-88D1A255E262}" type="datetimeFigureOut">
              <a:rPr lang="ru-RU" smtClean="0"/>
              <a:t>19.03.2020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B22AC-238A-42BF-B1A0-7288B6E636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31108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7DCBF-28B9-4571-8227-88D1A255E262}" type="datetimeFigureOut">
              <a:rPr lang="ru-RU" smtClean="0"/>
              <a:t>19.03.2020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B22AC-238A-42BF-B1A0-7288B6E636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50235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7DCBF-28B9-4571-8227-88D1A255E262}" type="datetimeFigureOut">
              <a:rPr lang="ru-RU" smtClean="0"/>
              <a:t>19.03.2020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B22AC-238A-42BF-B1A0-7288B6E636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98619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7DCBF-28B9-4571-8227-88D1A255E262}" type="datetimeFigureOut">
              <a:rPr lang="ru-RU" smtClean="0"/>
              <a:t>19.03.2020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B22AC-238A-42BF-B1A0-7288B6E636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61215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7DCBF-28B9-4571-8227-88D1A255E262}" type="datetimeFigureOut">
              <a:rPr lang="ru-RU" smtClean="0"/>
              <a:t>19.03.2020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B22AC-238A-42BF-B1A0-7288B6E636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60646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7DCBF-28B9-4571-8227-88D1A255E262}" type="datetimeFigureOut">
              <a:rPr lang="ru-RU" smtClean="0"/>
              <a:t>19.03.2020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B22AC-238A-42BF-B1A0-7288B6E636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85657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7DCBF-28B9-4571-8227-88D1A255E262}" type="datetimeFigureOut">
              <a:rPr lang="ru-RU" smtClean="0"/>
              <a:t>19.03.2020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B22AC-238A-42BF-B1A0-7288B6E636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31859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C7DCBF-28B9-4571-8227-88D1A255E262}" type="datetimeFigureOut">
              <a:rPr lang="ru-RU" smtClean="0"/>
              <a:t>19.03.2020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7B22AC-238A-42BF-B1A0-7288B6E636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6976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15541" y="9420"/>
            <a:ext cx="1216496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-684584" y="1340768"/>
            <a:ext cx="100091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i="1" dirty="0" smtClean="0">
                <a:solidFill>
                  <a:srgbClr val="FF0000"/>
                </a:solidFill>
              </a:rPr>
              <a:t>              Профильная смена «Первый шаг в РДШ»</a:t>
            </a:r>
            <a:endParaRPr lang="ru-RU" sz="36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4593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20865" y="268563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ru-RU" sz="2000" i="1" dirty="0" smtClean="0"/>
              <a:t> Овладение </a:t>
            </a:r>
            <a:r>
              <a:rPr lang="ru-RU" sz="2000" i="1" dirty="0"/>
              <a:t>навыками использования правил организаторской работы.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484784"/>
            <a:ext cx="6719392" cy="5039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9530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95736" y="260648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ru-RU" i="1" dirty="0" smtClean="0"/>
              <a:t> Получение </a:t>
            </a:r>
            <a:r>
              <a:rPr lang="ru-RU" i="1" dirty="0"/>
              <a:t>полезных практических навыков по деятельности школьных органов УСУ.</a:t>
            </a:r>
          </a:p>
        </p:txBody>
      </p:sp>
      <p:pic>
        <p:nvPicPr>
          <p:cNvPr id="7170" name="Picture 2" descr="https://sun9-22.userapi.com/c206620/v206620286/94fe8/TmcAlQj1Rkk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1268760"/>
            <a:ext cx="3600400" cy="2385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3606" y="1183978"/>
            <a:ext cx="3604817" cy="2388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1235" y="3933056"/>
            <a:ext cx="3881002" cy="257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4317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s://r1.nubex.ru/s4809-174/f723_5d/1301174285_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851719"/>
            <a:ext cx="5998501" cy="4498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051720" y="260648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Мониторинг качества деятельности активистов РДШ в рамках профильной смены.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69211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548680"/>
            <a:ext cx="8136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Проведение смены планируется с 26.10. - 29.10.2020 на базе МБОУ «СОШ №4»</a:t>
            </a:r>
            <a:endParaRPr lang="ru-RU" dirty="0"/>
          </a:p>
        </p:txBody>
      </p:sp>
      <p:pic>
        <p:nvPicPr>
          <p:cNvPr id="14338" name="Picture 2" descr="http://mbousosh32.ru/assets/uploads/2018/04/0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54" y="1667243"/>
            <a:ext cx="8018415" cy="4010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8602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552" y="692696"/>
            <a:ext cx="82809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effectLst/>
                <a:latin typeface="Times New Roman"/>
                <a:ea typeface="Calibri"/>
              </a:rPr>
              <a:t>К сожалению, в настоящее время во всех мероприятиях, акциях и проектах участвуют одни и те же ребята. Мой проект направлен на выявление и привлечение новых ребят, для участия в различных конкурсах и мероприятиях. </a:t>
            </a:r>
            <a:endParaRPr lang="ru-RU" b="1" i="1" dirty="0"/>
          </a:p>
        </p:txBody>
      </p:sp>
      <p:pic>
        <p:nvPicPr>
          <p:cNvPr id="4098" name="Picture 2" descr="https://sun1-88.userapi.com/l7tRVCFvzk1sHNwKx6hksscotDAGPeDsRifvBA/55bYwsvCuk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144655"/>
            <a:ext cx="6587165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2714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5" y="0"/>
            <a:ext cx="3948434" cy="5264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946920"/>
            <a:ext cx="3911080" cy="3911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4956" y="1412776"/>
            <a:ext cx="3560299" cy="4752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10" descr="https://sun9-35.userapi.com/c857416/v857416822/13a058/tgm23ihrueM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548680"/>
            <a:ext cx="3455034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332656"/>
            <a:ext cx="4848727" cy="3212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7" name="Picture 1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6214" y="3284984"/>
            <a:ext cx="4523379" cy="299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9" name="Picture 17" descr="https://sun9-33.userapi.com/c857436/v857436069/1182c9/9lKx4JeaCpU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6214" y="2204864"/>
            <a:ext cx="5717928" cy="3788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5" name="Picture 23" descr="https://sun9-36.userapi.com/c857036/v857036966/bb677/TgbnQfZj0_8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7215" y="2060848"/>
            <a:ext cx="5495925" cy="433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6" name="Picture 2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4679" y="2047295"/>
            <a:ext cx="1481137" cy="1169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195736" y="2204864"/>
            <a:ext cx="15124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</a:t>
            </a:r>
            <a:r>
              <a:rPr lang="ru-RU" sz="1600" dirty="0" smtClean="0"/>
              <a:t>Опять вы</a:t>
            </a:r>
            <a:r>
              <a:rPr lang="en-US" sz="1600" dirty="0" smtClean="0"/>
              <a:t>?</a:t>
            </a:r>
            <a:r>
              <a:rPr lang="ru-RU" sz="1600" dirty="0" smtClean="0"/>
              <a:t>!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5431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0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0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0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0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08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0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0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0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0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0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99792" y="548680"/>
            <a:ext cx="264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                     Цель проекта</a:t>
            </a:r>
            <a:endParaRPr lang="ru-RU" b="1" dirty="0"/>
          </a:p>
        </p:txBody>
      </p:sp>
      <p:sp>
        <p:nvSpPr>
          <p:cNvPr id="3" name="TextBox 2"/>
          <p:cNvSpPr txBox="1"/>
          <p:nvPr/>
        </p:nvSpPr>
        <p:spPr>
          <a:xfrm>
            <a:off x="1115616" y="1377799"/>
            <a:ext cx="71287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/>
              <a:t>Повысить число активных ребят в городе Скопине, а также повышение эффективности развития Российского движения школьников в городе Скопине и вовлечение школьников в его проекты.</a:t>
            </a:r>
            <a:endParaRPr lang="ru-RU" i="1" dirty="0"/>
          </a:p>
        </p:txBody>
      </p:sp>
      <p:pic>
        <p:nvPicPr>
          <p:cNvPr id="5122" name="Picture 2" descr="https://sun9-4.userapi.com/c858528/v858528225/49783/G2APhd0gvC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708920"/>
            <a:ext cx="5507967" cy="3674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6507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626379" y="107340"/>
            <a:ext cx="18101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effectLst/>
                <a:latin typeface="Times New Roman"/>
                <a:ea typeface="Calibri"/>
              </a:rPr>
              <a:t>Задачи проекта</a:t>
            </a:r>
            <a:endParaRPr lang="ru-RU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774831" y="560874"/>
            <a:ext cx="77048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i="1" dirty="0" smtClean="0"/>
              <a:t> Реализация </a:t>
            </a:r>
            <a:r>
              <a:rPr lang="ru-RU" sz="2000" i="1" dirty="0"/>
              <a:t>четырёх ведущих направлений деятельности РДШ с целью развития проектной деятельности.</a:t>
            </a:r>
          </a:p>
        </p:txBody>
      </p:sp>
      <p:pic>
        <p:nvPicPr>
          <p:cNvPr id="4" name="Picture 7" descr="https://ds05.infourok.ru/uploads/ex/122c/000171bb-ccb7a197/img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772" y="1268760"/>
            <a:ext cx="8284974" cy="5496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0429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0" y="40466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i="1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Онлайн опрос обучающихся 5-6 классов о деятельности РДШ.</a:t>
            </a:r>
            <a:endParaRPr lang="ru-RU" i="1" dirty="0"/>
          </a:p>
        </p:txBody>
      </p:sp>
      <p:pic>
        <p:nvPicPr>
          <p:cNvPr id="9218" name="Picture 2" descr="http://kommersant.uz/wp-content/uploads/2019/12/opros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681" y="1340768"/>
            <a:ext cx="7802637" cy="4072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7810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s://static.wixstatic.com/media/c82d5b_c4edce8856ed407a83c331796e23e86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340768"/>
            <a:ext cx="5940152" cy="5197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123728" y="18864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 </a:t>
            </a:r>
            <a:r>
              <a:rPr lang="ru-RU" dirty="0" smtClean="0"/>
              <a:t>   Составление плана мероприятий смены.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098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27784" y="188640"/>
            <a:ext cx="40783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Составления списка участников смены.</a:t>
            </a:r>
            <a:endParaRPr lang="ru-R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6152" y="908720"/>
            <a:ext cx="5321624" cy="5321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1214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s://candisee.com/wp-content/uploads/2019/10/Connectivity-Blog-Pos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354946"/>
            <a:ext cx="7258406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813961" y="300661"/>
            <a:ext cx="3567643" cy="3740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07000"/>
              </a:lnSpc>
              <a:spcAft>
                <a:spcPts val="0"/>
              </a:spcAft>
            </a:pPr>
            <a:r>
              <a:rPr lang="ru-RU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  <a:cs typeface="Calibri"/>
              </a:rPr>
              <a:t>Поиск спикеров для мероприятий.</a:t>
            </a:r>
            <a:endParaRPr lang="ru-RU" sz="1400" dirty="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72360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</TotalTime>
  <Words>164</Words>
  <Application>Microsoft Office PowerPoint</Application>
  <PresentationFormat>Экран (4:3)</PresentationFormat>
  <Paragraphs>15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12</cp:revision>
  <dcterms:created xsi:type="dcterms:W3CDTF">2020-03-19T08:43:10Z</dcterms:created>
  <dcterms:modified xsi:type="dcterms:W3CDTF">2020-03-19T10:59:13Z</dcterms:modified>
</cp:coreProperties>
</file>