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7" r:id="rId10"/>
    <p:sldId id="264" r:id="rId11"/>
    <p:sldId id="265" r:id="rId12"/>
    <p:sldId id="268" r:id="rId13"/>
    <p:sldId id="266" r:id="rId14"/>
    <p:sldId id="269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224" y="-17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55C26E-646B-48AA-8AFB-6F41E3364F08}" type="datetimeFigureOut">
              <a:rPr lang="ru-RU" smtClean="0"/>
              <a:t>31.05.2021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99ACCF1-EBC8-43FA-A574-AFBE9D64AFB1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0" y="5301208"/>
            <a:ext cx="9144000" cy="1752600"/>
          </a:xfrm>
        </p:spPr>
        <p:txBody>
          <a:bodyPr/>
          <a:lstStyle/>
          <a:p>
            <a:r>
              <a:rPr lang="ru-RU" b="1" i="1" dirty="0" smtClean="0">
                <a:solidFill>
                  <a:srgbClr val="0070C0"/>
                </a:solidFill>
              </a:rPr>
              <a:t>«Старость </a:t>
            </a:r>
            <a:r>
              <a:rPr lang="ru-RU" b="1" i="1" dirty="0">
                <a:solidFill>
                  <a:srgbClr val="0070C0"/>
                </a:solidFill>
              </a:rPr>
              <a:t>– это не когда забываешь,</a:t>
            </a:r>
          </a:p>
          <a:p>
            <a:r>
              <a:rPr lang="ru-RU" b="1" i="1" dirty="0">
                <a:solidFill>
                  <a:srgbClr val="0070C0"/>
                </a:solidFill>
              </a:rPr>
              <a:t>а когда забываешь, где записал, чтобы </a:t>
            </a:r>
            <a:r>
              <a:rPr lang="ru-RU" b="1" i="1">
                <a:solidFill>
                  <a:srgbClr val="0070C0"/>
                </a:solidFill>
              </a:rPr>
              <a:t>не </a:t>
            </a:r>
            <a:r>
              <a:rPr lang="ru-RU" b="1" i="1" smtClean="0">
                <a:solidFill>
                  <a:srgbClr val="0070C0"/>
                </a:solidFill>
              </a:rPr>
              <a:t>забыть»  </a:t>
            </a:r>
            <a:r>
              <a:rPr lang="ru-RU" b="1" i="1" dirty="0" smtClean="0">
                <a:solidFill>
                  <a:srgbClr val="0070C0"/>
                </a:solidFill>
              </a:rPr>
              <a:t>А.Ш.</a:t>
            </a:r>
            <a:endParaRPr lang="ru-RU" b="1" i="1" dirty="0">
              <a:solidFill>
                <a:srgbClr val="0070C0"/>
              </a:solidFill>
            </a:endParaRPr>
          </a:p>
        </p:txBody>
      </p:sp>
      <p:pic>
        <p:nvPicPr>
          <p:cNvPr id="4098" name="Picture 2" descr="https://ofigenno.com/wp-content/uploads/posts/z/zadachi-dlya-nestandartno-myslyashchih/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62272" y="0"/>
            <a:ext cx="8981728" cy="5328592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Логика.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/>
              <a:t>1. По размеру такое же огромное, как слон, но совершенно ничего не весит. Что это такое</a:t>
            </a:r>
            <a:r>
              <a:rPr lang="ru-RU" b="1" dirty="0" smtClean="0"/>
              <a:t>?</a:t>
            </a:r>
          </a:p>
          <a:p>
            <a:r>
              <a:rPr lang="ru-RU" b="1" dirty="0"/>
              <a:t>2. Дай мне кислород — и я оживу. Дай мне воду — и я погибну. Как думаешь, что я такое</a:t>
            </a:r>
            <a:r>
              <a:rPr lang="ru-RU" b="1" dirty="0" smtClean="0"/>
              <a:t>?</a:t>
            </a:r>
          </a:p>
          <a:p>
            <a:r>
              <a:rPr lang="ru-RU" b="1" dirty="0"/>
              <a:t>3. Что принадлежит тебе, но другие пользуются этим намного чаще, чем ты сам?</a:t>
            </a:r>
            <a:endParaRPr lang="ru-RU" dirty="0"/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Логика. Задачи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ru-RU" b="1" dirty="0"/>
              <a:t>4. Из ночи в ночь мне говорят, что делать. Изо дня в день я делаю то, что мне сказали. Но всё равно меня бранят. Что я такое</a:t>
            </a:r>
            <a:r>
              <a:rPr lang="ru-RU" b="1" dirty="0" smtClean="0"/>
              <a:t>?</a:t>
            </a:r>
          </a:p>
          <a:p>
            <a:r>
              <a:rPr lang="ru-RU" b="1" dirty="0"/>
              <a:t>5. В 1970 году парню было 20 лет, а в 1975 году всего 15. Как это возможно</a:t>
            </a:r>
            <a:r>
              <a:rPr lang="ru-RU" b="1" dirty="0" smtClean="0"/>
              <a:t>?</a:t>
            </a:r>
          </a:p>
          <a:p>
            <a:r>
              <a:rPr lang="ru-RU" b="1" dirty="0"/>
              <a:t>6. Бывает легкой и тяжелой, однако не имеет веса. Бывает быстрой и медленной, но не ходит, не бегает и не летает. О чём идет речь?</a:t>
            </a:r>
            <a:endParaRPr lang="ru-RU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7. Сколько мух летает в комнате, если их три половинки и еще плюс полторы мухи</a:t>
            </a:r>
            <a:r>
              <a:rPr lang="ru-RU" b="1" dirty="0" smtClean="0"/>
              <a:t>?</a:t>
            </a:r>
          </a:p>
          <a:p>
            <a:r>
              <a:rPr lang="ru-RU" b="1" dirty="0"/>
              <a:t>8. Когда я у тебя есть, ты хочешь мной поделиться. Но как только ты мной поделишься, меня не станет. Знаешь ли ты, что я такое?</a:t>
            </a:r>
            <a:endParaRPr lang="ru-RU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Логика. Ответы</a:t>
            </a:r>
            <a:r>
              <a:rPr lang="en-US" dirty="0" smtClean="0"/>
              <a:t/>
            </a:r>
            <a:br>
              <a:rPr lang="en-US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/>
              <a:t>ОТВЕТЫ</a:t>
            </a:r>
          </a:p>
          <a:p>
            <a:r>
              <a:rPr lang="ru-RU" b="1" dirty="0"/>
              <a:t>1. Тень слона</a:t>
            </a:r>
            <a:br>
              <a:rPr lang="ru-RU" b="1" dirty="0"/>
            </a:br>
            <a:r>
              <a:rPr lang="ru-RU" b="1" dirty="0"/>
              <a:t>2. Огонь</a:t>
            </a:r>
            <a:br>
              <a:rPr lang="ru-RU" b="1" dirty="0"/>
            </a:br>
            <a:r>
              <a:rPr lang="ru-RU" b="1" dirty="0"/>
              <a:t>3. Имя</a:t>
            </a:r>
            <a:br>
              <a:rPr lang="ru-RU" b="1" dirty="0"/>
            </a:br>
            <a:r>
              <a:rPr lang="ru-RU" b="1" dirty="0"/>
              <a:t>4. Будильник</a:t>
            </a:r>
            <a:br>
              <a:rPr lang="ru-RU" b="1" dirty="0"/>
            </a:br>
            <a:r>
              <a:rPr lang="ru-RU" b="1" dirty="0"/>
              <a:t>5. Это возможно, если парень жил до нашей эры</a:t>
            </a:r>
            <a:br>
              <a:rPr lang="ru-RU" b="1" dirty="0"/>
            </a:br>
            <a:r>
              <a:rPr lang="ru-RU" b="1" dirty="0"/>
              <a:t>6. Музыка</a:t>
            </a:r>
            <a:br>
              <a:rPr lang="ru-RU" b="1" dirty="0"/>
            </a:br>
            <a:r>
              <a:rPr lang="ru-RU" b="1" dirty="0"/>
              <a:t>7. Одна, поскольку половинки мух не могут летать</a:t>
            </a:r>
            <a:br>
              <a:rPr lang="ru-RU" b="1" dirty="0"/>
            </a:br>
            <a:r>
              <a:rPr lang="ru-RU" b="1" dirty="0"/>
              <a:t>8. Секрет</a:t>
            </a:r>
            <a:endParaRPr lang="ru-RU" dirty="0"/>
          </a:p>
          <a:p>
            <a:endParaRPr lang="ru-RU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2" descr="загадка илона маска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-1476672" y="0"/>
            <a:ext cx="12906672" cy="6858000"/>
          </a:xfrm>
          <a:prstGeom prst="rect">
            <a:avLst/>
          </a:prstGeom>
          <a:noFill/>
        </p:spPr>
      </p:pic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0" y="0"/>
            <a:ext cx="8229600" cy="1143000"/>
          </a:xfrm>
        </p:spPr>
        <p:txBody>
          <a:bodyPr/>
          <a:lstStyle/>
          <a:p>
            <a:r>
              <a:rPr lang="ru-RU" dirty="0" smtClean="0">
                <a:solidFill>
                  <a:schemeClr val="bg1"/>
                </a:solidFill>
              </a:rPr>
              <a:t>Загадка от </a:t>
            </a:r>
            <a:r>
              <a:rPr lang="ru-RU" dirty="0" err="1" smtClean="0">
                <a:solidFill>
                  <a:schemeClr val="bg1"/>
                </a:solidFill>
              </a:rPr>
              <a:t>Илона</a:t>
            </a:r>
            <a:r>
              <a:rPr lang="ru-RU" dirty="0" smtClean="0">
                <a:solidFill>
                  <a:schemeClr val="bg1"/>
                </a:solidFill>
              </a:rPr>
              <a:t> Маска</a:t>
            </a:r>
            <a:endParaRPr lang="ru-RU" dirty="0">
              <a:solidFill>
                <a:schemeClr val="bg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36712" y="3429000"/>
            <a:ext cx="8507288" cy="2692896"/>
          </a:xfrm>
        </p:spPr>
        <p:txBody>
          <a:bodyPr/>
          <a:lstStyle/>
          <a:p>
            <a:r>
              <a:rPr lang="ru-RU" i="1" dirty="0">
                <a:solidFill>
                  <a:schemeClr val="bg1"/>
                </a:solidFill>
              </a:rPr>
              <a:t>«Ты находишься в определенной точке. И вот ты идешь милю на юг, потом милю на запад, милю на север и в конце концов возвращаешься в исходную точку. Так где же ты? Что это за точка на Земле?»</a:t>
            </a:r>
            <a:endParaRPr lang="ru-RU" dirty="0">
              <a:solidFill>
                <a:schemeClr val="bg1"/>
              </a:solidFill>
            </a:endParaRPr>
          </a:p>
          <a:p>
            <a:endParaRPr lang="ru-RU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dirty="0" smtClean="0"/>
              <a:t>Задачка от </a:t>
            </a:r>
            <a:r>
              <a:rPr lang="en-US" dirty="0" smtClean="0"/>
              <a:t>Microsoft</a:t>
            </a:r>
            <a:endParaRPr lang="ru-RU" dirty="0"/>
          </a:p>
        </p:txBody>
      </p:sp>
      <p:pic>
        <p:nvPicPr>
          <p:cNvPr id="2050" name="Picture 2" descr="Хитрая задачка, которую дают тем, кто проходит собеседование в Microsof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552" y="1628800"/>
            <a:ext cx="8280920" cy="431436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ru-RU" dirty="0" smtClean="0"/>
              <a:t>ОТВЕТ</a:t>
            </a:r>
            <a:endParaRPr lang="ru-RU" dirty="0"/>
          </a:p>
          <a:p>
            <a:r>
              <a:rPr lang="ru-RU" dirty="0"/>
              <a:t>1. Сначала наполняем водой 5-литровое ведро и выливаем часть воды в 3-литровое. Тогда у нас остается 3 литра в ведре поменьше и 2 — в большом. После чего опустошаем 3-литровое ведро и наполняем его 2 литрами, которые остались в 5-литровом. Затем снова наполняем большое ведро и переливаем из него жидкость в 3-литровое. Поскольку там уже есть 2 литра, если долить литр из большого, то в нём останется ровно 4 литра.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Задачи для нестандартно мыслящих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b="1" dirty="0" smtClean="0"/>
              <a:t>Задача </a:t>
            </a:r>
            <a:r>
              <a:rPr lang="ru-RU" b="1" dirty="0"/>
              <a:t>1:</a:t>
            </a:r>
            <a:r>
              <a:rPr lang="ru-RU" dirty="0"/>
              <a:t> В детстве мы удивлялись: </a:t>
            </a:r>
            <a:r>
              <a:rPr lang="ru-RU" i="1" dirty="0"/>
              <a:t>«Как эти взрослые помещают модель корабля в бутылку? Ведь горлышко такое узкое!»</a:t>
            </a:r>
            <a:r>
              <a:rPr lang="ru-RU" dirty="0"/>
              <a:t> Ответ оказался не таким сказочным, как хотелось бы. Впрочем, это решение не подойдет для нашей следующей головоломки. Скажи, как поместить в бутылку целый спелый огурец, не повредив ни его, ни саму бутылку?</a:t>
            </a:r>
          </a:p>
          <a:p>
            <a:endParaRPr lang="ru-RU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Задача 2:</a:t>
            </a:r>
            <a:r>
              <a:rPr lang="ru-RU" dirty="0"/>
              <a:t> Водитель грузовика перевозил груз. Фары не горели, на небе луны не было, вдоль дороги не светили фонари. Вдруг на дорогу выбежал паренек. К счастью, водителю удалось предотвратить столкновение. Вопрос: как он разглядел перехожего?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Задача 3:</a:t>
            </a:r>
            <a:r>
              <a:rPr lang="ru-RU" dirty="0"/>
              <a:t> Любопытно, смогут ли наши читатели назвать пять дней, не называя чисел и названий дней? Что ж, желаем удачи!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/>
              <a:t>Задача 4:</a:t>
            </a:r>
            <a:r>
              <a:rPr lang="ru-RU" dirty="0"/>
              <a:t> Молодой человек менял колесо своей машины, когда внезапно все четыре гайки крепления покатились в канаву. Как бы он ни пытался, достать их он так и не смог. Водитель уже решил опустить руки, но мимо проходивший мальчишка дал ему дельный совет. В чём состояла идея мальчугана, благодаря которой мужчина смог прикрепить колесо и поехать дальше?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ОТВЕТЫ</a:t>
            </a:r>
            <a:br>
              <a:rPr lang="ru-RU" dirty="0" smtClean="0"/>
            </a:b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ru-RU" dirty="0" smtClean="0"/>
              <a:t>1</a:t>
            </a:r>
            <a:r>
              <a:rPr lang="ru-RU" dirty="0"/>
              <a:t>. Когда на стебле появится завязь огурца, нужно поместить ее в бутылку через горлышко. Поскольку огурцы созревают очень быстро, всего через пару-тройку дней внутри бутылки вырастет целый огурец.</a:t>
            </a:r>
          </a:p>
          <a:p>
            <a:r>
              <a:rPr lang="ru-RU" dirty="0"/>
              <a:t>2. Дорогу освещало солнце, так как дело было днем</a:t>
            </a:r>
            <a:r>
              <a:rPr lang="ru-RU" dirty="0" smtClean="0"/>
              <a:t>.</a:t>
            </a:r>
            <a:endParaRPr lang="en-US" dirty="0" smtClean="0"/>
          </a:p>
          <a:p>
            <a:r>
              <a:rPr lang="en-US" dirty="0" smtClean="0"/>
              <a:t>3</a:t>
            </a:r>
            <a:r>
              <a:rPr lang="ru-RU" dirty="0" smtClean="0"/>
              <a:t>. </a:t>
            </a:r>
            <a:r>
              <a:rPr lang="ru-RU" dirty="0"/>
              <a:t>Позавчера, вчера, сегодня, завтра и послезавтра.</a:t>
            </a:r>
          </a:p>
          <a:p>
            <a:r>
              <a:rPr lang="ru-RU" dirty="0"/>
              <a:t>4. Мальчуган быстро сообразил, что необходимо из каждого из трех колес отвернуть по одной гайке, с помощью которых можно закрепить четвертое колесо. Таким образом водитель смог доехать до близлежащей мастерской на прочно закрепленных колесах.</a:t>
            </a:r>
          </a:p>
          <a:p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pic>
        <p:nvPicPr>
          <p:cNvPr id="4" name="Picture 2" descr="https://ofigenno.com/wp-content/uploads/posts/g/golovolomki/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67544" y="332656"/>
            <a:ext cx="7491356" cy="5275164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532</TotalTime>
  <Words>479</Words>
  <Application>Microsoft Office PowerPoint</Application>
  <PresentationFormat>Экран (4:3)</PresentationFormat>
  <Paragraphs>32</Paragraphs>
  <Slides>14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Тема Office</vt:lpstr>
      <vt:lpstr>Слайд 1</vt:lpstr>
      <vt:lpstr>Задачка от Microsoft</vt:lpstr>
      <vt:lpstr>Слайд 3</vt:lpstr>
      <vt:lpstr>Задачи для нестандартно мыслящих</vt:lpstr>
      <vt:lpstr>Слайд 5</vt:lpstr>
      <vt:lpstr>Слайд 6</vt:lpstr>
      <vt:lpstr>Слайд 7</vt:lpstr>
      <vt:lpstr>ОТВЕТЫ </vt:lpstr>
      <vt:lpstr>Слайд 9</vt:lpstr>
      <vt:lpstr>Логика. Задачи</vt:lpstr>
      <vt:lpstr>Логика. Задачи</vt:lpstr>
      <vt:lpstr>Слайд 12</vt:lpstr>
      <vt:lpstr>Логика. Ответы </vt:lpstr>
      <vt:lpstr>Загадка от Илона Маска</vt:lpstr>
    </vt:vector>
  </TitlesOfParts>
  <Company>Grizli777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Marieta Emtil</dc:creator>
  <cp:lastModifiedBy>Marieta Emtil</cp:lastModifiedBy>
  <cp:revision>1</cp:revision>
  <dcterms:created xsi:type="dcterms:W3CDTF">2021-05-31T05:53:30Z</dcterms:created>
  <dcterms:modified xsi:type="dcterms:W3CDTF">2021-05-31T14:46:17Z</dcterms:modified>
</cp:coreProperties>
</file>