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sitronik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081BBB-28EC-46A6-B206-B95F24E8967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323210-283E-418F-8A77-FA139993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2"/>
                </a:solidFill>
              </a:rPr>
              <a:t>Проектная работа 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«Белая река- чистые берега»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9" name="Picture 2" descr="http://rasfokus.ru/images/photos/medium/fca946120de6e136d1f9dcb8378a2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70" y="1556792"/>
            <a:ext cx="841399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lub.foto.ru/gallery/images/photo/2017/05/15/2513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90465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очистка берегов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реки Белая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от бытового мусора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photocentra.ru/images/main50/507457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.Картирование несанкционированные  скопления бытового мусора пляжных  участков пос. Каменномостского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Диагностировать экологическое состояние водной, воздушной, почвенной среды пляжных участков пос. Каменномостского до и после очистки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Производить очистку, вывезти мусор.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Знакомить жителей поселка с экологическими проблемами реки Белая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Освещать  деятельность учащихся по реализации проекта в средствах массовой информации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Актуальность 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том, что именно малые реки принимают на себя основной «удар» антропогенной нагрузки на водные экосистемы. Именно они несут загрязняющие вещества в более крупные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водостоки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hotocentra.ru/images/main65/659961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868144" cy="32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Основные целевые группы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учащиеся </a:t>
            </a:r>
            <a:r>
              <a:rPr lang="ru-RU" dirty="0"/>
              <a:t>школы (волонтеры) 12-16 лет родители учащихся, общественность, администрация </a:t>
            </a:r>
            <a:r>
              <a:rPr lang="ru-RU" dirty="0" smtClean="0"/>
              <a:t>поселка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avatars.mds.yandex.net/get-pdb/1589716/2dd106d3-b31d-4aed-9e16-a2faf46c9ca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473697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939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География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Пляжная зона реки Белая п. Каменномостского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pbs.twimg.com/media/D8N4-Y3WwAAl-s0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54992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59046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Методы реализации проекта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Информирование о проекте детей, родителей, коллектив учителей и общественность.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этап – основной.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проекта. Очистка пляжной зоны.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родителями. Совместная работа по очистке территории. Участие в подготовке и проведении акций. Работа с детьми. Сбор информации для подготовки листовок.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Картирование несанкционированных скоплений бытового мусора пляжных зон пос. Каменномостского. Диагностирование экологического состояние водой , воздушной, почвенной среды пляжной зоны пос.Каменномостского до и после очистки.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этап – заключительный.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круглого стола по итогам  реализации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43192" cy="3528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Количественные и качественные показатели: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1.Повышенная активность учащихся в волонтерских социальных акциях.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2.Привлечение внимания общественности к экологическим проблемам.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3.Приобретение участникам проекта трудовых навыков, а также навыков социального поведения и применение их в повседневной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4.Сплочение ученического коллектива.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hotocentra.ru/images/main56/56907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4437112"/>
            <a:ext cx="460851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38884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Ожидаемые результаты: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Расчистка берега реки Белой от мусора.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Повышение экологической просвещенности, культуры обучающихся и населения п. Каменномостского.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инициативного центра, проводящего просветительскую работу в области охраны водных ресурсов.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 экологических листовок, которые распространяются во время проведения акции на территории поселка, для населения с целью повышения экологической грамотности и вовлечение в природоохранную деятельность.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 школьной газеты, адресованной учащимся и педагогами.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afting-profi.ru/wp-content/uploads/slide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904656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</TotalTime>
  <Words>83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Проектная работа  «Белая река- чистые берега»</vt:lpstr>
      <vt:lpstr>Цель работы:  очистка берегов реки Белая от бытового мусора </vt:lpstr>
      <vt:lpstr>Задачи проекта:  1.Картирование несанкционированные  скопления бытового мусора пляжных  участков пос. Каменномостского 2.Диагностировать экологическое состояние водной, воздушной, почвенной среды пляжных участков пос. Каменномостского до и после очистки 3.Производить очистку, вывезти мусор. 4. Знакомить жителей поселка с экологическими проблемами реки Белая 5.Освещать  деятельность учащихся по реализации проекта в средствах массовой информации </vt:lpstr>
      <vt:lpstr>Актуальность проекта заключается в том, что именно малые реки принимают на себя основной «удар» антропогенной нагрузки на водные экосистемы. Именно они несут загрязняющие вещества в более крупные водостоки  </vt:lpstr>
      <vt:lpstr>Основные целевые группы учащиеся школы (волонтеры) 12-16 лет родители учащихся, общественность, администрация поселка </vt:lpstr>
      <vt:lpstr>География проекта Пляжная зона реки Белая п. Каменномостского </vt:lpstr>
      <vt:lpstr>                                                  Методы реализации проекта  1 этап – подготовительный. Информирование о проекте детей, родителей, коллектив учителей и общественность.  2 этап – основной. Внедрение проекта. Очистка пляжной зоны. Сотрудничество с родителями. Совместная работа по очистке территории. Участие в подготовке и проведении акций. Работа с детьми. Сбор информации для подготовки листовок.  Картирование несанкционированных скоплений бытового мусора пляжных зон пос. Каменномостского. Диагностирование экологического состояние водой , воздушной, почвенной среды пляжной зоны пос.Каменномостского до и после очистки.  3 этап – заключительный. Проведение круглого стола по итогам  реализации проекта</vt:lpstr>
      <vt:lpstr>Количественные и качественные показатели: 1.Повышенная активность учащихся в волонтерских социальных акциях. 2.Привлечение внимания общественности к экологическим проблемам. 3.Приобретение участникам проекта трудовых навыков, а также навыков социального поведения и применение их в повседневной жизни. 4.Сплочение ученического коллектива. </vt:lpstr>
      <vt:lpstr> Ожидаемые результаты: 1.Расчистка берега реки Белой от мусора. 2. Повышение экологической просвещенности, культуры обучающихся и населения п. Каменномостского. 3.Создание инициативного центра, проводящего просветительскую работу в области охраны водных ресурсов. 4.Выпуск экологических листовок, которые распространяются во время проведения акции на территории поселка, для населения с целью повышения экологической грамотности и вовлечение в природоохранную деятельность. 5.Выпуск школьной газеты, адресованной учащимся и педагогами.   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positronika</dc:creator>
  <cp:lastModifiedBy>positronika</cp:lastModifiedBy>
  <cp:revision>16</cp:revision>
  <dcterms:created xsi:type="dcterms:W3CDTF">2020-02-14T06:08:35Z</dcterms:created>
  <dcterms:modified xsi:type="dcterms:W3CDTF">2020-02-14T10:34:12Z</dcterms:modified>
</cp:coreProperties>
</file>