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66396" y="1594759"/>
            <a:ext cx="5648623" cy="1358911"/>
          </a:xfrm>
        </p:spPr>
        <p:txBody>
          <a:bodyPr/>
          <a:lstStyle/>
          <a:p>
            <a:r>
              <a:rPr lang="ru-RU" sz="4000" dirty="0" smtClean="0"/>
              <a:t>Волонтёрский отряд «Единство»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МБОУ СОШ №4  </a:t>
            </a:r>
            <a:r>
              <a:rPr lang="ru-RU" sz="2000" b="1" i="1" dirty="0" err="1" smtClean="0"/>
              <a:t>Гиагинский</a:t>
            </a:r>
            <a:r>
              <a:rPr lang="ru-RU" sz="2000" b="1" i="1" dirty="0" smtClean="0"/>
              <a:t>  район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56150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040559" cy="6669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2" y="0"/>
            <a:ext cx="4815857" cy="270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3" y="3140968"/>
            <a:ext cx="3923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волонтёрского отряда</a:t>
            </a:r>
          </a:p>
          <a:p>
            <a:r>
              <a:rPr lang="ru-RU" dirty="0" smtClean="0"/>
              <a:t>«Единство»-учитель математики МБОУ СОШ№4-Красильникова Ксения Андреевна</a:t>
            </a:r>
          </a:p>
          <a:p>
            <a:r>
              <a:rPr lang="ru-RU" dirty="0" smtClean="0"/>
              <a:t>В состав отряда входят учащиеся МБОУ СОШ№4 :7-11 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56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8443"/>
            <a:ext cx="2088653" cy="3713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784871" cy="37131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«озеленение парка»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0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1753394"/>
            <a:ext cx="4346376" cy="32597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913311" cy="521774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r>
              <a:rPr lang="ru-RU" dirty="0" smtClean="0"/>
              <a:t>Акция «соблюдая </a:t>
            </a:r>
            <a:r>
              <a:rPr lang="ru-RU" dirty="0" err="1" smtClean="0"/>
              <a:t>пдд</a:t>
            </a:r>
            <a:r>
              <a:rPr lang="ru-RU" dirty="0" smtClean="0"/>
              <a:t>- сохранишь жизнь!»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3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29" y="3861048"/>
            <a:ext cx="3584443" cy="26883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5318"/>
            <a:ext cx="4416491" cy="3312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65760"/>
            <a:ext cx="3851920" cy="284721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500" dirty="0"/>
              <a:t>ведется активная деятельность по оказанию помощи ветеранам войны и труда, по воспитанию патриотизма у волонтёров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7686"/>
            <a:ext cx="4448043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85"/>
            <a:ext cx="3960440" cy="297033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3896" y="5589240"/>
            <a:ext cx="8181411" cy="1052696"/>
          </a:xfrm>
        </p:spPr>
        <p:txBody>
          <a:bodyPr/>
          <a:lstStyle/>
          <a:p>
            <a:r>
              <a:rPr lang="ru-RU" dirty="0" smtClean="0"/>
              <a:t>Субботники посвященные благоустройству территорий памятных мест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23519"/>
            <a:ext cx="3384376" cy="253828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03" y="116632"/>
            <a:ext cx="4427109" cy="29523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3" y="2708920"/>
            <a:ext cx="3794028" cy="25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221" y="5877272"/>
            <a:ext cx="7520940" cy="548640"/>
          </a:xfrm>
        </p:spPr>
        <p:txBody>
          <a:bodyPr/>
          <a:lstStyle/>
          <a:p>
            <a:r>
              <a:rPr lang="ru-RU" dirty="0" smtClean="0"/>
              <a:t>БЫЛО УСТАНОВЛЕНО БОЛЕЕ 10 ПАМЯТНЫХ ЗНАКОВ В МЕСТАХ БОЕВЫХ ДЕЙСТВИЙ СОЛДАТАМ ВОВ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747797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18353"/>
            <a:ext cx="3997849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2747798" cy="2060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3092358" cy="20608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85875"/>
            <a:ext cx="1805946" cy="3209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9" y="2208847"/>
            <a:ext cx="2312481" cy="3083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21" y="2348880"/>
            <a:ext cx="2312481" cy="30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6077" y="-803661"/>
            <a:ext cx="6075294" cy="81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</TotalTime>
  <Words>84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Волонтёрский отряд «Единство»</vt:lpstr>
      <vt:lpstr>Презентация PowerPoint</vt:lpstr>
      <vt:lpstr>Акция «озеленение парка»</vt:lpstr>
      <vt:lpstr>Акция «соблюдая пдд- сохранишь жизнь!»</vt:lpstr>
      <vt:lpstr> ведется активная деятельность по оказанию помощи ветеранам войны и труда, по воспитанию патриотизма у волонтёров</vt:lpstr>
      <vt:lpstr>Субботники посвященные благоустройству территорий памятных мест</vt:lpstr>
      <vt:lpstr>БЫЛО УСТАНОВЛЕНО БОЛЕЕ 10 ПАМЯТНЫХ ЗНАКОВ В МЕСТАХ БОЕВЫХ ДЕЙСТВИЙ СОЛДАТАМ ВОВ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2022-09-28T11:58:44Z</dcterms:created>
  <dcterms:modified xsi:type="dcterms:W3CDTF">2022-09-28T13:03:06Z</dcterms:modified>
</cp:coreProperties>
</file>