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3" r:id="rId9"/>
    <p:sldId id="266" r:id="rId10"/>
    <p:sldId id="268" r:id="rId11"/>
    <p:sldId id="269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2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1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424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46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7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70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1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3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4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0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11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2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33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72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83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506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48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82264-50D0-4F26-AA0A-956E3458F88C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255D0-51C8-40BD-8E28-51D9DCF55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09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55863-902C-49D2-AC5C-F4AAFE001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46" y="1609436"/>
            <a:ext cx="7969828" cy="1819564"/>
          </a:xfrm>
        </p:spPr>
        <p:txBody>
          <a:bodyPr>
            <a:noAutofit/>
          </a:bodyPr>
          <a:lstStyle/>
          <a:p>
            <a:r>
              <a:rPr lang="ru-RU" dirty="0">
                <a:cs typeface="Aharoni" panose="02010803020104030203" pitchFamily="2" charset="-79"/>
              </a:rPr>
              <a:t>Добровольческая деятельность </a:t>
            </a: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44664E-5FD9-4793-B3A2-E97FEDF32701}"/>
              </a:ext>
            </a:extLst>
          </p:cNvPr>
          <p:cNvSpPr txBox="1">
            <a:spLocks/>
          </p:cNvSpPr>
          <p:nvPr/>
        </p:nvSpPr>
        <p:spPr>
          <a:xfrm>
            <a:off x="1887681" y="3537528"/>
            <a:ext cx="9942946" cy="65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>
                <a:cs typeface="Aharoni" panose="02010803020104030203" pitchFamily="2" charset="-79"/>
              </a:rPr>
              <a:t>на базе муниципального казенного учреждения «Культурно-досуговый центр» Калиновского сельского поселения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A43F9A-BDD3-4F64-8E25-D046521FE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874" y="1248278"/>
            <a:ext cx="2178334" cy="21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7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EF8302-7DF2-4BE1-89EE-3E18FC84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1524000"/>
            <a:ext cx="5283200" cy="3962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FA1BD2-14BA-4CCD-A694-A5DD2F96C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55" y="15240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07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22D32-D468-49E6-8E9D-15E3FEB9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1979972"/>
            <a:ext cx="5410200" cy="1600200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направления волонтерской деятельности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05934C-BD10-40AD-8037-1FF25A66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088" y="3783661"/>
            <a:ext cx="5243165" cy="1361031"/>
          </a:xfrm>
        </p:spPr>
        <p:txBody>
          <a:bodyPr/>
          <a:lstStyle/>
          <a:p>
            <a:r>
              <a:rPr lang="ru-RU" sz="2000" b="1" dirty="0"/>
              <a:t>Экологические инициативы: </a:t>
            </a:r>
          </a:p>
          <a:p>
            <a:r>
              <a:rPr lang="ru-RU" sz="1800" b="1" dirty="0"/>
              <a:t>Мы активно привлекаем волонтеров к участию в акциях по очистке и озеленению территории.</a:t>
            </a:r>
            <a:endParaRPr lang="ru-RU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D3CAFC-746A-4332-987D-D8FCB6AD9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02" y="1886857"/>
            <a:ext cx="6483810" cy="45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3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2D381-D14C-428F-888F-0E2938C17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1"/>
          <a:stretch/>
        </p:blipFill>
        <p:spPr>
          <a:xfrm>
            <a:off x="583708" y="1653311"/>
            <a:ext cx="4834328" cy="44137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49F53-78CE-4154-B9AD-A954D04DE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84" y="1653311"/>
            <a:ext cx="5885017" cy="44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09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5C040-6791-41BF-BFE2-BFD99591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041463"/>
            <a:ext cx="8610600" cy="944354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Результаты работы волонтеров на проведенных мероприятиях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32666A-0F4A-4815-B47E-BFCD50430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4920673" cy="402412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Результаты работы волонтеров на проведенных мероприятиях</a:t>
            </a:r>
          </a:p>
          <a:p>
            <a:pPr marL="0" indent="0" algn="just">
              <a:buNone/>
            </a:pPr>
            <a:r>
              <a:rPr lang="ru-RU" dirty="0"/>
              <a:t>Волонтеры сыграли ключевую роль в успешной реализации более 20 мероприятий за последний год. Благодаря их усилиям, мы смогли привлечь более 2,000 посетителей, что на 10% больше по сравнению с предыдущим годом. </a:t>
            </a:r>
          </a:p>
          <a:p>
            <a:pPr marL="0" indent="0" algn="just">
              <a:buNone/>
            </a:pPr>
            <a:r>
              <a:rPr lang="ru-RU" dirty="0"/>
              <a:t>Каждый из мероприятий стал не только культурным событием, но и площадкой для общения и обмена опытом.</a:t>
            </a:r>
          </a:p>
          <a:p>
            <a:pPr algn="just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5917D-F9A0-4555-B4CF-C16BF71E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4194"/>
            <a:ext cx="5606473" cy="42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92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AB833-0A6A-4ED7-8776-C6C16581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191491"/>
            <a:ext cx="8610600" cy="865910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Перспективы развития волонтерской деятельности в организации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2C8912-DEFA-460F-B352-714E6E249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24" y="2605579"/>
            <a:ext cx="5538932" cy="219502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9200" dirty="0"/>
              <a:t>В будущем мы планируем расширить волонтерскую программу, привлекая больше людей и создавая новые возможности для участия. Мы также рассматриваем возможность внедрения онлайн-платформы для волонтеров, что позволит им легче находить интересные проекты и мероприятия. </a:t>
            </a:r>
          </a:p>
          <a:p>
            <a:pPr marL="0" indent="0" algn="just">
              <a:buNone/>
            </a:pPr>
            <a:r>
              <a:rPr lang="ru-RU" sz="9200" dirty="0"/>
              <a:t>Наша цель — сделать волонтерство доступным и привлекательным для всех желающих.</a:t>
            </a:r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8CFBB2-31FA-4273-AB38-B2FB44C5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6" y="2605579"/>
            <a:ext cx="5100465" cy="33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65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7F1D48-133C-4358-9956-26C9F5AA7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3200" dirty="0"/>
              <a:t>Волонтерская деятельность- это один из способов самореализации для любого человека. Истинное добровольчество, истинное волонтерство не может быть сделано для галочки. Оно не может осуществляться для какого-то отчета, для отчетности и каких-то докладов на будущее»</a:t>
            </a:r>
          </a:p>
          <a:p>
            <a:endParaRPr lang="ru-RU" sz="3200" dirty="0"/>
          </a:p>
          <a:p>
            <a:pPr marL="0" indent="0" algn="r">
              <a:buNone/>
            </a:pPr>
            <a:r>
              <a:rPr lang="ru-RU" dirty="0"/>
              <a:t>В.В. Путин</a:t>
            </a:r>
          </a:p>
          <a:p>
            <a:pPr marL="0" indent="0" algn="r">
              <a:buNone/>
            </a:pPr>
            <a:r>
              <a:rPr lang="ru-RU" dirty="0"/>
              <a:t>Президент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61528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C78F2-377F-49BE-8948-00926524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волонтерской деятельности в организации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2D28B-99D7-4C4D-B9C7-49EE873A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/>
              <a:t>Волонтерская деятельность в КДЦ началась с момента его основания. Первые волонтеры пришли к нам, чтобы помочь организовать открытие центра и провести первые мероприятия. С тех пор Волонтерство стало неотъемлемой частью нашей работы.</a:t>
            </a:r>
          </a:p>
          <a:p>
            <a:pPr>
              <a:lnSpc>
                <a:spcPct val="150000"/>
              </a:lnSpc>
            </a:pPr>
            <a:r>
              <a:rPr lang="ru-RU" dirty="0"/>
              <a:t> Мы гордимся тем, что за годы существования КДЦ нам удалось создать дружную команду единомышленников, готовых делиться своим временем и энергией ради общего блага.</a:t>
            </a:r>
          </a:p>
        </p:txBody>
      </p:sp>
    </p:spTree>
    <p:extLst>
      <p:ext uri="{BB962C8B-B14F-4D97-AF65-F5344CB8AC3E}">
        <p14:creationId xmlns:p14="http://schemas.microsoft.com/office/powerpoint/2010/main" val="1438932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E3ED6-E760-4E96-8D51-48C10D243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3" y="1874212"/>
            <a:ext cx="5847774" cy="3898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55B940-9341-4A9D-8043-1262B98FD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45" y="1874212"/>
            <a:ext cx="5863368" cy="38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4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DAB1A-55E3-40FB-9A88-C6739F6F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Количество волонтеров и структура их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841C4-3E40-4062-90A0-42331429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18" y="2988196"/>
            <a:ext cx="4754880" cy="233171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 сегодняшний день в нашей организации активно трудятся более 50 волонтеров. Они распределены по различным направлениям: от организации мероприятий до работы с детьми и молодежью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FFC4FA-8A55-427A-B0E8-96623B280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39" y="2057401"/>
            <a:ext cx="5591079" cy="41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4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22D32-D468-49E6-8E9D-15E3FEB9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направления волонтерской деятельности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05934C-BD10-40AD-8037-1FF25A66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5166360" cy="3094485"/>
          </a:xfrm>
        </p:spPr>
        <p:txBody>
          <a:bodyPr/>
          <a:lstStyle/>
          <a:p>
            <a:r>
              <a:rPr lang="ru-RU" sz="2000" b="1" dirty="0"/>
              <a:t>Организация мероприятий</a:t>
            </a:r>
          </a:p>
          <a:p>
            <a:r>
              <a:rPr lang="ru-RU" sz="1800" dirty="0"/>
              <a:t>Волонтеры помогают в подготовке и проведении выставок, концертов, мастер-классов и других культурных событий.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BCDB4C-48ED-49DC-BAB1-750935194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108710"/>
            <a:ext cx="6187440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5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430C8B-5E80-4151-A1E6-F24D503A0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4" y="1608624"/>
            <a:ext cx="5460061" cy="36407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B503FA-4CA7-46C5-8AF0-50FBF6838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9407"/>
            <a:ext cx="5663055" cy="37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22D32-D468-49E6-8E9D-15E3FEB9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1681"/>
            <a:ext cx="5410200" cy="1600200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направления волонтерской деятельности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1EA040D-A37A-406B-8C9B-6FF5038DC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454982"/>
            <a:ext cx="4513897" cy="301073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E05934C-BD10-40AD-8037-1FF25A66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915" y="2592133"/>
            <a:ext cx="5243165" cy="3094485"/>
          </a:xfrm>
        </p:spPr>
        <p:txBody>
          <a:bodyPr/>
          <a:lstStyle/>
          <a:p>
            <a:r>
              <a:rPr lang="ru-RU" sz="2000" b="1" dirty="0"/>
              <a:t>Работа с детьми и молодежью: </a:t>
            </a:r>
          </a:p>
          <a:p>
            <a:r>
              <a:rPr lang="ru-RU" sz="1800" dirty="0"/>
              <a:t>Мы проводим образовательные программы и творческие мастер-классы для детей, где волонтеры выступают в роли наставников.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9A8080-EDF7-4CA9-B379-CFC8CFBB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68" y="3772166"/>
            <a:ext cx="4448652" cy="29639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D01466-4316-4556-8556-10C0BDF0B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7" y="4139375"/>
            <a:ext cx="5410200" cy="2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2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22D32-D468-49E6-8E9D-15E3FEB9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направления волонтерской деятельности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05934C-BD10-40AD-8037-1FF25A66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964" y="3235036"/>
            <a:ext cx="5166360" cy="1263074"/>
          </a:xfrm>
        </p:spPr>
        <p:txBody>
          <a:bodyPr/>
          <a:lstStyle/>
          <a:p>
            <a:r>
              <a:rPr lang="ru-RU" sz="2000" b="1" dirty="0"/>
              <a:t>Социальные проекты: </a:t>
            </a:r>
          </a:p>
          <a:p>
            <a:r>
              <a:rPr lang="ru-RU" sz="1800" dirty="0"/>
              <a:t>Волонтеры участвуют в благотворительных акциях и проектах, направленных на помощь нуждающимся.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B3733-CD85-4A16-9EF2-18E75BFD4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339273"/>
            <a:ext cx="6137721" cy="4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1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162</TotalTime>
  <Words>375</Words>
  <Application>Microsoft Office PowerPoint</Application>
  <PresentationFormat>Широкоэкранный</PresentationFormat>
  <Paragraphs>30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След самолета</vt:lpstr>
      <vt:lpstr>Добровольческая деятельность </vt:lpstr>
      <vt:lpstr>Презентация PowerPoint</vt:lpstr>
      <vt:lpstr>История волонтерской деятельности в организации</vt:lpstr>
      <vt:lpstr>Презентация PowerPoint</vt:lpstr>
      <vt:lpstr>Количество волонтеров и структура их работы</vt:lpstr>
      <vt:lpstr>Основные направления волонтерской деятельности</vt:lpstr>
      <vt:lpstr>Презентация PowerPoint</vt:lpstr>
      <vt:lpstr>Основные направления волонтерской деятельности</vt:lpstr>
      <vt:lpstr>Основные направления волонтерской деятельности</vt:lpstr>
      <vt:lpstr>Презентация PowerPoint</vt:lpstr>
      <vt:lpstr>Основные направления волонтерской деятельности</vt:lpstr>
      <vt:lpstr>Презентация PowerPoint</vt:lpstr>
      <vt:lpstr>Результаты работы волонтеров на проведенных мероприятиях </vt:lpstr>
      <vt:lpstr>Перспективы развития волонтерской деятельности в организации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18</cp:revision>
  <dcterms:created xsi:type="dcterms:W3CDTF">2024-10-09T05:39:39Z</dcterms:created>
  <dcterms:modified xsi:type="dcterms:W3CDTF">2024-10-09T09:53:59Z</dcterms:modified>
</cp:coreProperties>
</file>