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D60173-613F-46E3-9E70-1DE67F436222}" v="68" dt="2023-07-10T09:49:42.396"/>
    <p1510:client id="{61F3715D-4E54-4939-998E-C129B16A1C40}" v="4" dt="2023-07-10T08:50:50.754"/>
    <p1510:client id="{98366174-05A1-45A1-A2E8-BA388E5DAD9A}" v="21" dt="2023-07-10T08:58:19.153"/>
    <p1510:client id="{9FDD8B5F-4068-4718-86F7-8C0DBEB34EF6}" v="66" dt="2023-07-07T08:53:54.981"/>
    <p1510:client id="{D1425CA3-673B-4DED-8A36-06D55801144B}" v="138" dt="2023-07-10T08:48:46.173"/>
    <p1510:client id="{E62EEDAC-EAFE-4F26-908F-2FE419FB40CD}" v="15" dt="2023-07-10T08:56:15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8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7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01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0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7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0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4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рафика, символ, логотип, Цвет электрик&#10;&#10;Автоматически созданное описание">
            <a:extLst>
              <a:ext uri="{FF2B5EF4-FFF2-40B4-BE49-F238E27FC236}">
                <a16:creationId xmlns:a16="http://schemas.microsoft.com/office/drawing/2014/main" id="{F6117B70-C2FD-3DF6-D2E0-A4E56690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2972" b="23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6" name="Group 8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287389"/>
            <a:ext cx="8574622" cy="3708878"/>
          </a:xfrm>
        </p:spPr>
        <p:txBody>
          <a:bodyPr>
            <a:normAutofit/>
          </a:bodyPr>
          <a:lstStyle/>
          <a:p>
            <a:r>
              <a:rPr lang="ru-RU" dirty="0"/>
              <a:t>ГБССУ СО ГПВИ</a:t>
            </a:r>
            <a:br>
              <a:rPr lang="ru-RU" dirty="0"/>
            </a:br>
            <a:r>
              <a:rPr lang="ru-RU" dirty="0"/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-Бузулукский</a:t>
            </a:r>
            <a:r>
              <a:rPr lang="ru-RU" dirty="0"/>
              <a:t> ПНИ"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496" y="946264"/>
            <a:ext cx="10018713" cy="3124201"/>
          </a:xfrm>
        </p:spPr>
        <p:txBody>
          <a:bodyPr/>
          <a:lstStyle/>
          <a:p>
            <a:r>
              <a:rPr lang="ru-RU" b="1" dirty="0"/>
              <a:t>«Миссия нашего учреждения – это постоянное повышение качества жизни пожилых людей и инвалидов, создание для них благоприятной терапевтической среды, соответствующей их возрасту, состоянию здоровья и индивидуальным особенностям. Основная цель работы коллектива интерната – непрерывное улучшение качества предоставляемых социальных услуг, повышение уровня удовлетворенности получателей социальных услуг обслуживанием, развитие инновационного потенциала учреждения»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96043" y="3757353"/>
            <a:ext cx="9693620" cy="276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2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34BF1-B713-1CB7-09F3-2C5EC922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92" y="1021196"/>
            <a:ext cx="6333195" cy="26161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en-US" sz="3000" dirty="0"/>
              <a:t>.</a:t>
            </a:r>
            <a:br>
              <a:rPr lang="en-US" sz="3000" dirty="0"/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Хоперской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тропе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экологической эстетической физкультурно-оздоровительной прогулки по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Хоперской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тропе"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/>
              <a:t>.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ека Хопёр.16 июня 2023г.">
            <a:hlinkClick r:id="" action="ppaction://media"/>
            <a:extLst>
              <a:ext uri="{FF2B5EF4-FFF2-40B4-BE49-F238E27FC236}">
                <a16:creationId xmlns:a16="http://schemas.microsoft.com/office/drawing/2014/main" id="{81B6BC98-9051-90A8-D516-0CC125F8F5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9220" y="645285"/>
            <a:ext cx="2725863" cy="305200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5" descr="Изображение выглядит как на открытом воздухе, дерев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B49C349-10C3-1531-BFBB-36ACDEF6A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396" y="4194761"/>
            <a:ext cx="4827097" cy="216572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202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4905B-4C7E-47B0-03B6-E1108169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68" y="1834459"/>
            <a:ext cx="3688714" cy="2429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- Великий праздник. Особая дата в жизни каждого россиянина. 9 мая войска советской Красной Армии освободили нашу землю от фашистской Германии. Вернули людям свободу, и спокойствие.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багет, поздравительная открытка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23838297-2984-4374-484A-AD448800F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r="4307" b="2"/>
          <a:stretch/>
        </p:blipFill>
        <p:spPr>
          <a:xfrm>
            <a:off x="4750614" y="872836"/>
            <a:ext cx="6427947" cy="468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8745A-9975-55C9-DD5D-C0FE9418CE63}"/>
              </a:ext>
            </a:extLst>
          </p:cNvPr>
          <p:cNvSpPr txBox="1"/>
          <p:nvPr/>
        </p:nvSpPr>
        <p:spPr>
          <a:xfrm>
            <a:off x="7619999" y="2587256"/>
            <a:ext cx="443023" cy="2835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9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7171119-7E2B-91F7-4430-04427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010" y="1602452"/>
            <a:ext cx="5004955" cy="160519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патриотическая акция "Окна победы" проводится с 1 мая по 9 мая 2023 года. Её цель - создание атмосферы одного из самых важных праздников в России, передача молодому поколению традиций, выражение благодарности героям Великой Отечественной войны, почитание памяти об ушедших ветеранах.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оформляют окна школы, учреждения, своих домов, квартир с использованием картинок, фотографий и надписей , посвященных Великой Победе.</a:t>
            </a:r>
            <a:r>
              <a:rPr lang="ru-RU" sz="1800" dirty="0"/>
              <a:t/>
            </a:r>
            <a:br>
              <a:rPr lang="ru-RU" sz="1800" dirty="0"/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5" descr="Изображение выглядит как текст, плакат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B49C349-10C3-1531-BFBB-36ACDEF6AB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5" r="1" b="4526"/>
          <a:stretch/>
        </p:blipFill>
        <p:spPr>
          <a:xfrm>
            <a:off x="6949439" y="506062"/>
            <a:ext cx="5037973" cy="250866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124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807B0-3DAB-CA1A-E3FF-863FDD20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1919808"/>
            <a:ext cx="3866605" cy="229041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мая по 2 июня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"Сдай макулатуру - спаси дерево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!«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мусора – это благое дело, которым заниматься не только полезно, но и выгодно. Избавляясь от отходов сейчас, мы заботимся о будущих поколениях, позволяя им жить в мире, который будет немного чище. Поэтому надписи, которые мы видим всюду – «Сдай макулатуру – спаси дерево» — это не просто лозунги, а призывы, отражающие насущную проблему как планеты в целом, так и России в частности.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3200" dirty="0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растение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5C2D707-F691-9267-1580-E1EB5DB70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1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7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7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38A41-235E-30AA-918C-87A62F10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90" y="1495820"/>
            <a:ext cx="3937470" cy="3219088"/>
          </a:xfrm>
        </p:spPr>
        <p:txBody>
          <a:bodyPr anchor="ctr">
            <a:normAutofit fontScale="9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мая 2023</a:t>
            </a:r>
            <a:r>
              <a:rPr lang="ru-RU" sz="3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концерт «Сквозь года звенит Победа» посвящённый 78-й годовщине </a:t>
            </a:r>
            <a:r>
              <a:rPr lang="ru-RU" sz="3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br>
              <a:rPr lang="ru-RU" sz="30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истории нашей Родины события, которые даже по происшествии десятилетий останутся в памяти людей, а время с возрастающей силой подчеркивает их величие. День Победы - один из самых главных праздников России. Приглашаем всех желающих принять участие в праздничном концерте "Сквозь года звенит Победа!"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плакат, цветок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83F43A9-DC5D-7DBA-6001-229CC4E1AF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2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87</Words>
  <Application>Microsoft Office PowerPoint</Application>
  <PresentationFormat>Широкоэкранный</PresentationFormat>
  <Paragraphs>8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Parallax</vt:lpstr>
      <vt:lpstr>ГБССУ СО ГПВИ "Усть-Бузулукский ПНИ"</vt:lpstr>
      <vt:lpstr>Презентация PowerPoint</vt:lpstr>
      <vt:lpstr>24 апреля 2023г. Оздоровительная  прогулка по  "Хоперской тропе«  Организация экологической эстетической физкультурно-оздоровительной прогулки по "Хоперской тропе" для граждан пожилого возраста. </vt:lpstr>
      <vt:lpstr>3 мая 2023г. Акция  "Открытка Победы«  День Победы - Великий праздник. Особая дата в жизни каждого россиянина. 9 мая войска советской Красной Армии освободили нашу землю от фашистской Германии. Вернули людям свободу, и спокойствие.</vt:lpstr>
      <vt:lpstr>С 1 по 9 мая 2023г. Акция «Открытка Победы»  Ежегодная патриотическая акция "Окна победы" проводится с 1 мая по 9 мая 2023 года. Её цель - создание атмосферы одного из самых важных праздников в России, передача молодому поколению традиций, выражение благодарности героям Великой Отечественной войны, почитание памяти об ушедших ветеранах. Участники оформляют окна школы, учреждения, своих домов, квартир с использованием картинок, фотографий и надписей , посвященных Великой Победе. </vt:lpstr>
      <vt:lpstr>26 мая по 2 июня Акция "Сдай макулатуру - спаси дерево!«  Утилизация мусора – это благое дело, которым заниматься не только полезно, но и выгодно. Избавляясь от отходов сейчас, мы заботимся о будущих поколениях, позволяя им жить в мире, который будет немного чище. Поэтому надписи, которые мы видим всюду – «Сдай макулатуру – спаси дерево» — это не просто лозунги, а призывы, отражающие насущную проблему как планеты в целом, так и России в частности. </vt:lpstr>
      <vt:lpstr>5 мая 2023 Праздничный концерт «Сквозь года звенит Победа» посвящённый 78-й годовщине ВОВ  Есть в истории нашей Родины события, которые даже по происшествии десятилетий останутся в памяти людей, а время с возрастающей силой подчеркивает их величие. День Победы - один из самых главных праздников России. Приглашаем всех желающих принять участие в праздничном концерте "Сквозь года звенит Победа!"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153</cp:revision>
  <dcterms:created xsi:type="dcterms:W3CDTF">2023-07-07T08:47:09Z</dcterms:created>
  <dcterms:modified xsi:type="dcterms:W3CDTF">2023-07-11T11:31:30Z</dcterms:modified>
</cp:coreProperties>
</file>